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58" r:id="rId2"/>
    <p:sldId id="359" r:id="rId3"/>
    <p:sldId id="349" r:id="rId4"/>
    <p:sldId id="360" r:id="rId5"/>
    <p:sldId id="367" r:id="rId6"/>
    <p:sldId id="368" r:id="rId7"/>
    <p:sldId id="355" r:id="rId8"/>
    <p:sldId id="363" r:id="rId9"/>
    <p:sldId id="365" r:id="rId10"/>
    <p:sldId id="366" r:id="rId11"/>
    <p:sldId id="357" r:id="rId12"/>
    <p:sldId id="361" r:id="rId13"/>
    <p:sldId id="362" r:id="rId14"/>
    <p:sldId id="356" r:id="rId15"/>
    <p:sldId id="364" r:id="rId16"/>
  </p:sldIdLst>
  <p:sldSz cx="12192000" cy="6858000"/>
  <p:notesSz cx="6858000" cy="9144000"/>
  <p:defaultTextStyle>
    <a:defPPr>
      <a:defRPr lang="ko-KR"/>
    </a:defPPr>
    <a:lvl1pPr marL="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01" userDrawn="1">
          <p15:clr>
            <a:srgbClr val="F26B43"/>
          </p15:clr>
        </p15:guide>
        <p15:guide id="4" orient="horz" pos="119" userDrawn="1">
          <p15:clr>
            <a:srgbClr val="F26B43"/>
          </p15:clr>
        </p15:guide>
        <p15:guide id="6" pos="211" userDrawn="1">
          <p15:clr>
            <a:srgbClr val="F26B43"/>
          </p15:clr>
        </p15:guide>
        <p15:guide id="7" pos="7469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DD9"/>
    <a:srgbClr val="F49F94"/>
    <a:srgbClr val="E6E4E0"/>
    <a:srgbClr val="E7DDEF"/>
    <a:srgbClr val="CDE1EC"/>
    <a:srgbClr val="F8E6B6"/>
    <a:srgbClr val="FAFCBC"/>
    <a:srgbClr val="F7DFEA"/>
    <a:srgbClr val="DBECDD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93848" autoAdjust="0"/>
  </p:normalViewPr>
  <p:slideViewPr>
    <p:cSldViewPr snapToGrid="0" showGuides="1">
      <p:cViewPr varScale="1">
        <p:scale>
          <a:sx n="74" d="100"/>
          <a:sy n="74" d="100"/>
        </p:scale>
        <p:origin x="427" y="62"/>
      </p:cViewPr>
      <p:guideLst>
        <p:guide orient="horz" pos="2160"/>
        <p:guide pos="3840"/>
        <p:guide orient="horz" pos="4201"/>
        <p:guide orient="horz" pos="119"/>
        <p:guide pos="211"/>
        <p:guide pos="7469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DAF4C-20C0-4A95-ABB7-DD59F513659F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0EA2E-53D6-4215-8D3D-62EB7211A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70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0595A-E156-1722-DA8D-E77E5F094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8F2E232-C083-8F5C-041F-6A39B2C41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D9FF3E9-E2CF-079C-2DA7-CF7AC607C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3B56CD-6F85-EDB8-F007-1F4BF67649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817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1A209-AB07-463F-77BD-3E7060544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9FB654B-3A3C-25BB-F5B3-860F49BBE1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526324E-4DD8-C417-8D5C-0618F9FA6B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60F133-CAEE-EA17-55E1-A4C0AA3A90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61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19024-A8C7-0849-B986-5AC8E1CA3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AD12D33-3F00-03F7-D51D-74B1EF5924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232F9FB-CC9A-88A7-01DD-C0B68362F5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89710D-77A6-DB76-7C2D-DA5196D89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358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D5538-1AE6-0EB9-98A2-B66DCBD04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2F3FD57-047E-DA90-BAD7-32DD63EFE1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FB1B7A2-3166-A954-377A-A87BAD653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B1CC61-8C6B-03D0-77DF-D25653AC16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063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DDBAF-6B34-6F2E-6A13-6A1B6F089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2139586-67CE-D4CF-E293-E647CB0996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4668F6-E747-572E-1E25-62F7154C4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05F72D-C6BF-F280-16AA-19594095EE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546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8A50D-6507-5EA0-82FC-A24D788BA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09689A4-6641-DE26-16E0-FB89596D16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26E3CFF-04E7-867B-80E2-85FC471763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DD579A-5088-C36D-A711-76179125B1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174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DDCB8-EE69-8D64-2E5E-FB1E68DC7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2298606-A02A-A006-2C87-440F3D051A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015613-097D-E982-207F-06B59C1F72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ACB3AA-FD21-9FC1-0116-24F86F64A9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997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5AB06-0338-B744-8020-2779AEE21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DD7938-842F-AFBC-8AD4-D909BE51B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7F97F3-32F9-BDF1-A279-B804BC70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1642F-0AF3-D4A2-DF7C-C1B63E9B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9AF7C-D278-96CB-94EF-ED1BE056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72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6B1DE-BD18-4C9A-0C36-19266C93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3997C9-D93D-7245-F1D0-F6E85DD38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01743-DF26-3B90-D20C-A8ADDD40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4BFA48-71E0-CF97-0F08-F0F8B73E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95B8A-4E53-7382-6933-E61E45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1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ABF3C8-5013-5942-B447-0A08236E6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39449B-D19A-3DA4-4642-997538C7B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0381E-1964-1F01-E22B-8F287517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E4FB8B-08D1-0D5E-FC1A-5A37A555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6BDE1-2F06-BB87-DA22-45BE465E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1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EBCCD-6142-8A56-29B4-630AB6DC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24A1F-04B7-C654-AEFE-9CACC5621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DF8A3-215A-15B9-AD7B-B1793EB6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1567E-433E-FEC4-2CA0-8D4B102E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A8CE10-D4FB-C1C7-3A05-3F4DE9AE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9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0BA93-9628-2B53-350A-2705600C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0B2FB-4224-A3AE-3A39-2CFB843C9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0A3FE-0239-2D74-82C7-4C6F81A36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B30288-FE17-3950-B391-CCE9F85C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D8559E-FEBE-FEEE-9936-C5A960B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15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06AC8-AB42-5462-1485-4EDE0F1B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53F70-BF0A-463B-49A4-788E319FF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934449-9969-987A-6817-3E158D5B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F9B02B-8E06-3A20-C50F-FF429BE0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2054A8-2CCF-F18C-4288-DBF46FFD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6D133-EFE0-5577-E25F-FB2B291E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32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48C8B-E304-4632-36E6-FF48250B4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7333D0-51A3-007F-61CC-7BE162FF0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0F2CA9-B3DD-FAB4-11CB-98F36768A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31135A-7C5A-DB46-D9B8-2B7DDEC14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D2C37F-9EB9-88BD-E7A7-6E24460BA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4F4A0D-9714-D326-BC28-9C613D02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EBE6D3-6CCD-B7B9-5373-DC3DD482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ACAB3E-13FD-15CD-E711-A59C61EC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16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052AB-1C00-BFE7-BB8B-FEFAF85BE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A8EB5C-D12D-FFA7-B72B-32C0241B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AE23A7-3D05-0FE4-178E-66495129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CDC3B-EBF7-0557-7CFC-AA735A20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23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2FFDC8-2602-3A99-3F64-2F32E6F2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C32121-F341-93B9-4055-02901EBB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444F-1751-551F-04AA-A44A1133E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561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B8D9D-1710-09B1-2B7F-684DB5DB0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66261A-0FFF-0F67-07EF-3609227E3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0E73AC-0F73-3DE8-479C-4D7611149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8B6A12-8ABB-A7CE-0D55-A7B8D14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8FB40-8564-899B-B6CA-C24CD0FA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4460A6-C07D-C108-A58E-B951CB0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12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B8F20A-0D43-2143-C8BE-11C6F318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591F-31A9-CD46-6ECB-D95D11486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E80959-17A2-A030-F4FE-577A6F69F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C5FFA4-70B3-9D24-92EE-6A1160EC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EC7CCB-2F85-960F-1C55-B7AD2368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B04EA-7827-3AE1-AA3C-36E16D3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6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8E8215-6E40-ED91-74A1-533A752A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B7E949-F91A-A617-C83E-E62F7A833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84C0E-8B6E-4FA2-6F4C-6DD1814C7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9122C-72A8-E6C7-A2A8-71F5554227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6E867F-BC10-7F7D-5400-1985FBF0B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769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3.jp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jp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74BFC-DB1B-E4AC-1D72-AA1FEF532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1C1CE0-2C4E-1D49-F640-D5AB47A31E48}"/>
              </a:ext>
            </a:extLst>
          </p:cNvPr>
          <p:cNvSpPr txBox="1"/>
          <p:nvPr/>
        </p:nvSpPr>
        <p:spPr>
          <a:xfrm>
            <a:off x="192088" y="1072739"/>
            <a:ext cx="8008603" cy="3847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저는 캐릭터 컨셉에 어울리는 스킬과 액션을 상상하는 것에 재미를 느낍니다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이제는 상상에서 그치지 않고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저의 색깔이 담긴 캐릭터를 세상에 탄생시키려고 합니다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7D32CE-4480-A9EA-EA21-E24CDD408B23}"/>
              </a:ext>
            </a:extLst>
          </p:cNvPr>
          <p:cNvSpPr txBox="1"/>
          <p:nvPr/>
        </p:nvSpPr>
        <p:spPr>
          <a:xfrm>
            <a:off x="192088" y="696115"/>
            <a:ext cx="317395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77BDC-9FDC-1FBF-AB81-18F24E496BE7}"/>
              </a:ext>
            </a:extLst>
          </p:cNvPr>
          <p:cNvCxnSpPr>
            <a:cxnSpLocks/>
          </p:cNvCxnSpPr>
          <p:nvPr/>
        </p:nvCxnSpPr>
        <p:spPr>
          <a:xfrm>
            <a:off x="192088" y="98812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22B6DC3-4DC6-B348-1E4D-55FD99AF570A}"/>
              </a:ext>
            </a:extLst>
          </p:cNvPr>
          <p:cNvSpPr txBox="1"/>
          <p:nvPr/>
        </p:nvSpPr>
        <p:spPr>
          <a:xfrm>
            <a:off x="192088" y="3840175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CCD6181-0168-DF9A-3BA7-3D13A34DC3C0}"/>
              </a:ext>
            </a:extLst>
          </p:cNvPr>
          <p:cNvCxnSpPr>
            <a:cxnSpLocks/>
          </p:cNvCxnSpPr>
          <p:nvPr/>
        </p:nvCxnSpPr>
        <p:spPr>
          <a:xfrm>
            <a:off x="192088" y="413218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1367BD-A47E-BFF6-407C-7954FE267266}"/>
              </a:ext>
            </a:extLst>
          </p:cNvPr>
          <p:cNvSpPr/>
          <p:nvPr/>
        </p:nvSpPr>
        <p:spPr>
          <a:xfrm>
            <a:off x="192088" y="1713186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722480D-0AC0-FE25-CD55-23E4820DAB73}"/>
              </a:ext>
            </a:extLst>
          </p:cNvPr>
          <p:cNvGraphicFramePr>
            <a:graphicFrameLocks noGrp="1"/>
          </p:cNvGraphicFramePr>
          <p:nvPr/>
        </p:nvGraphicFramePr>
        <p:xfrm>
          <a:off x="1798507" y="1713186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DA051C57-4993-3349-23D0-D47F8CEAE7FF}"/>
              </a:ext>
            </a:extLst>
          </p:cNvPr>
          <p:cNvGraphicFramePr>
            <a:graphicFrameLocks noGrp="1"/>
          </p:cNvGraphicFramePr>
          <p:nvPr/>
        </p:nvGraphicFramePr>
        <p:xfrm>
          <a:off x="192088" y="4296874"/>
          <a:ext cx="7406124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124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1B80CD7C-10C3-1247-E5E0-6C20B4CCA5E3}"/>
              </a:ext>
            </a:extLst>
          </p:cNvPr>
          <p:cNvGraphicFramePr>
            <a:graphicFrameLocks noGrp="1"/>
          </p:cNvGraphicFramePr>
          <p:nvPr/>
        </p:nvGraphicFramePr>
        <p:xfrm>
          <a:off x="4332130" y="1713186"/>
          <a:ext cx="4265332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3257577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A463CD53-1A8E-34AB-58D4-357EB896A13C}"/>
              </a:ext>
            </a:extLst>
          </p:cNvPr>
          <p:cNvGrpSpPr/>
          <p:nvPr/>
        </p:nvGrpSpPr>
        <p:grpSpPr>
          <a:xfrm>
            <a:off x="4316768" y="4697903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9D0A178C-3EEF-56BC-6DCB-9E24A9710670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775F4499-C063-B1EC-F972-C9ED7B69CDEF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EF277384-0CA8-9552-8239-F3901D7770FA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60E85CDB-42AC-DE4C-F74A-C074639C8E2E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DDC21C0D-638E-5B97-5A90-61A6702C44A5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83EEF45D-320A-B1CB-6A57-0FB5F958BFD2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D8E9A0DD-90ED-4215-A016-7FF7551569FF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E94422E0-BF81-7964-5488-8339CF447AAC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E9E76E88-3D06-1911-7948-2E3CD8E92091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88219077-9C25-A9BD-E06A-37B48353D493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1BEE5AC7-0E04-86E7-FB00-797AE779D089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AF4D2AB1-1D00-858D-EE50-96710F71CA83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6860BB1A-0F00-E044-E00B-192F38D22B09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0A2C062F-2382-1995-8308-D2EAA3EB8DDB}"/>
              </a:ext>
            </a:extLst>
          </p:cNvPr>
          <p:cNvGrpSpPr/>
          <p:nvPr/>
        </p:nvGrpSpPr>
        <p:grpSpPr>
          <a:xfrm>
            <a:off x="2107342" y="5212120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C684EA6D-23EB-1C4E-2401-F990DE2E6B7D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E0225C9C-87B0-72BE-531F-F514AB60DF64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63AA7C67-5855-1D21-F03D-35C6476FB7DC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27D9E16D-119B-13E4-7E36-684909D486CF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7D651142-A1EC-8C19-67FF-36775C4D6E43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F7F9F147-E40B-5A25-09B4-2449DBA4671B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242F8ACD-1FAD-CACB-29F7-01C949D90595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D01FC1D7-C739-9900-FAD8-FBD96075C3D9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70C2DE5-A23C-D4C0-F494-A164F01A7FA4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E2645F68-2367-E9DC-0431-BBB932A53C3F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89DD1CA8-FFE3-180A-C79D-F4991C06F8F1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EA37BA60-2238-80C5-3B3B-093D4D9CC570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4093AEEA-4DFD-A154-9805-3B2E35311A65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BAFF9C5C-3DD0-CB0D-12E7-597B9A4A1359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09A95429-6B76-69E8-9079-10C60F515A2C}"/>
              </a:ext>
            </a:extLst>
          </p:cNvPr>
          <p:cNvGrpSpPr/>
          <p:nvPr/>
        </p:nvGrpSpPr>
        <p:grpSpPr>
          <a:xfrm>
            <a:off x="1767835" y="4697862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44112489-D9B8-19AE-B503-CE901EEB9896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02AC2A09-501F-94B6-C3A3-6D81C3EC0290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C2B7BBA1-76C8-C5B6-9DEA-C12F104073BC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0EB89934-4991-F65C-82DC-A639197D3F17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D585AEE5-6334-E6D4-6535-84F6BE8CB272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E2A45643-9D37-B5AB-093E-2D1930A0D19B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CFBA0B17-93E5-2190-69DC-55033235E7B2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AC31F0A8-694E-25F9-BF8F-EFF52709B720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995BBB66-6120-80CE-D9F4-55477BAB785E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43093D8B-0970-C46C-C231-3E5C260C941B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696BC278-1669-43C4-8A95-E7AC4ACF6DAE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91FDB006-4965-93CF-B4BD-63AD1043FC36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A92703F6-D39A-C2D4-520E-D36D379A5118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6CFF4BA1-01D1-16C1-1089-1EA16C33C90C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2AB8BBA5-CDA7-537C-DD19-CA4E63D46DDE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01628E1A-CB84-A9BF-E38B-C69D431B7087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4F6FEB12-2418-E876-D789-B1B94A9F913F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D64782B1-61A2-E333-DD13-57BBBCAA8D5D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7976A7FB-B2D5-A57E-233A-099620E418D4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1ADF5107-4176-8261-300B-C9936E4391DA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7DFDF709-AC47-A7C0-E060-4D2C2D89E606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F5B5AA14-DDF9-00F2-031E-1329F2DABB3A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AFB1A562-945C-CBD4-C7AA-DD0C37D385F8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F2FC850-A199-7256-3494-94A6ECCE1CE9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C4E60DE9-ED02-0F2F-297C-2EDB0E0A1FF2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281" name="그룹 280">
            <a:extLst>
              <a:ext uri="{FF2B5EF4-FFF2-40B4-BE49-F238E27FC236}">
                <a16:creationId xmlns:a16="http://schemas.microsoft.com/office/drawing/2014/main" id="{9375F68F-1ECD-A746-9A9A-1BD8796761C8}"/>
              </a:ext>
            </a:extLst>
          </p:cNvPr>
          <p:cNvGrpSpPr/>
          <p:nvPr/>
        </p:nvGrpSpPr>
        <p:grpSpPr>
          <a:xfrm>
            <a:off x="5973813" y="5212261"/>
            <a:ext cx="1158949" cy="418486"/>
            <a:chOff x="5936826" y="5212261"/>
            <a:chExt cx="1158949" cy="418486"/>
          </a:xfrm>
        </p:grpSpPr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E50041DD-67CB-B2B3-BC11-65EC47A4B8B9}"/>
                </a:ext>
              </a:extLst>
            </p:cNvPr>
            <p:cNvGrpSpPr/>
            <p:nvPr/>
          </p:nvGrpSpPr>
          <p:grpSpPr>
            <a:xfrm>
              <a:off x="5936826" y="5212261"/>
              <a:ext cx="477695" cy="418486"/>
              <a:chOff x="7268766" y="5209367"/>
              <a:chExt cx="477695" cy="418486"/>
            </a:xfrm>
          </p:grpSpPr>
          <p:pic>
            <p:nvPicPr>
              <p:cNvPr id="102" name="그림 101" descr="원, 그래픽, 스크린샷, 예술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C6CD7B13-08EA-9AF5-3179-D555F147E7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69013" y="5209367"/>
                <a:ext cx="277200" cy="27720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07DBAC23-55B9-E90C-99BD-D1E89DA35C65}"/>
                  </a:ext>
                </a:extLst>
              </p:cNvPr>
              <p:cNvSpPr txBox="1"/>
              <p:nvPr/>
            </p:nvSpPr>
            <p:spPr>
              <a:xfrm>
                <a:off x="7268766" y="5486567"/>
                <a:ext cx="477695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Lua Script</a:t>
                </a:r>
                <a:endParaRPr lang="ko-KR" altLang="en-US" dirty="0"/>
              </a:p>
            </p:txBody>
          </p:sp>
        </p:grp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72E25F24-6877-9530-5A1C-94507B5ADA23}"/>
                </a:ext>
              </a:extLst>
            </p:cNvPr>
            <p:cNvGrpSpPr/>
            <p:nvPr/>
          </p:nvGrpSpPr>
          <p:grpSpPr>
            <a:xfrm>
              <a:off x="6608462" y="5212261"/>
              <a:ext cx="487313" cy="418486"/>
              <a:chOff x="8534617" y="5209367"/>
              <a:chExt cx="487313" cy="418486"/>
            </a:xfrm>
          </p:grpSpPr>
          <p:pic>
            <p:nvPicPr>
              <p:cNvPr id="145" name="그림 144" descr="텍스트, 폰트, 스크린샷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71AB1721-FA0B-684F-5A13-C2A9D524DE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" t="4181" b="21303"/>
              <a:stretch>
                <a:fillRect/>
              </a:stretch>
            </p:blipFill>
            <p:spPr>
              <a:xfrm>
                <a:off x="8591347" y="5209367"/>
                <a:ext cx="373853" cy="277200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2A7F9027-34C7-DC1D-107E-298FB382A194}"/>
                  </a:ext>
                </a:extLst>
              </p:cNvPr>
              <p:cNvSpPr txBox="1"/>
              <p:nvPr/>
            </p:nvSpPr>
            <p:spPr>
              <a:xfrm>
                <a:off x="8534617" y="5486567"/>
                <a:ext cx="487313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DirectX 12</a:t>
                </a:r>
                <a:endParaRPr lang="ko-KR" altLang="en-US" dirty="0"/>
              </a:p>
            </p:txBody>
          </p:sp>
        </p:grpSp>
      </p:grpSp>
      <p:grpSp>
        <p:nvGrpSpPr>
          <p:cNvPr id="283" name="그룹 282">
            <a:extLst>
              <a:ext uri="{FF2B5EF4-FFF2-40B4-BE49-F238E27FC236}">
                <a16:creationId xmlns:a16="http://schemas.microsoft.com/office/drawing/2014/main" id="{88010626-26D4-F6F4-8185-FC7F7DF60B1F}"/>
              </a:ext>
            </a:extLst>
          </p:cNvPr>
          <p:cNvGrpSpPr/>
          <p:nvPr/>
        </p:nvGrpSpPr>
        <p:grpSpPr>
          <a:xfrm>
            <a:off x="3979161" y="5212261"/>
            <a:ext cx="1006793" cy="418486"/>
            <a:chOff x="4060005" y="5212261"/>
            <a:chExt cx="1006793" cy="418486"/>
          </a:xfrm>
        </p:grpSpPr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BC89032D-ADB4-88A5-941A-7A12561B5612}"/>
                </a:ext>
              </a:extLst>
            </p:cNvPr>
            <p:cNvGrpSpPr/>
            <p:nvPr/>
          </p:nvGrpSpPr>
          <p:grpSpPr>
            <a:xfrm>
              <a:off x="4060005" y="5212261"/>
              <a:ext cx="246637" cy="418486"/>
              <a:chOff x="4432158" y="5206142"/>
              <a:chExt cx="246637" cy="418486"/>
            </a:xfrm>
          </p:grpSpPr>
          <p:grpSp>
            <p:nvGrpSpPr>
              <p:cNvPr id="103" name="그래픽 33">
                <a:extLst>
                  <a:ext uri="{FF2B5EF4-FFF2-40B4-BE49-F238E27FC236}">
                    <a16:creationId xmlns:a16="http://schemas.microsoft.com/office/drawing/2014/main" id="{782A7D46-6D21-1454-9F35-029D1FA0FF1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432158" y="5206142"/>
                <a:ext cx="246637" cy="277200"/>
                <a:chOff x="4681172" y="5241975"/>
                <a:chExt cx="201270" cy="226211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A06E18CC-11B0-6454-0459-62A7B1820D91}"/>
                    </a:ext>
                  </a:extLst>
                </p:cNvPr>
                <p:cNvSpPr/>
                <p:nvPr/>
              </p:nvSpPr>
              <p:spPr>
                <a:xfrm>
                  <a:off x="4681172" y="5241975"/>
                  <a:ext cx="201270" cy="226211"/>
                </a:xfrm>
                <a:custGeom>
                  <a:avLst/>
                  <a:gdLst>
                    <a:gd name="connsiteX0" fmla="*/ 201261 w 201270"/>
                    <a:gd name="connsiteY0" fmla="*/ 66506 h 226211"/>
                    <a:gd name="connsiteX1" fmla="*/ 198800 w 201270"/>
                    <a:gd name="connsiteY1" fmla="*/ 56457 h 226211"/>
                    <a:gd name="connsiteX2" fmla="*/ 191518 w 201270"/>
                    <a:gd name="connsiteY2" fmla="*/ 49363 h 226211"/>
                    <a:gd name="connsiteX3" fmla="*/ 111117 w 201270"/>
                    <a:gd name="connsiteY3" fmla="*/ 3045 h 226211"/>
                    <a:gd name="connsiteX4" fmla="*/ 89726 w 201270"/>
                    <a:gd name="connsiteY4" fmla="*/ 3257 h 226211"/>
                    <a:gd name="connsiteX5" fmla="*/ 9753 w 201270"/>
                    <a:gd name="connsiteY5" fmla="*/ 49355 h 226211"/>
                    <a:gd name="connsiteX6" fmla="*/ 10 w 201270"/>
                    <a:gd name="connsiteY6" fmla="*/ 66499 h 226211"/>
                    <a:gd name="connsiteX7" fmla="*/ 0 w 201270"/>
                    <a:gd name="connsiteY7" fmla="*/ 159711 h 226211"/>
                    <a:gd name="connsiteX8" fmla="*/ 2353 w 201270"/>
                    <a:gd name="connsiteY8" fmla="*/ 169568 h 226211"/>
                    <a:gd name="connsiteX9" fmla="*/ 9745 w 201270"/>
                    <a:gd name="connsiteY9" fmla="*/ 176856 h 226211"/>
                    <a:gd name="connsiteX10" fmla="*/ 89723 w 201270"/>
                    <a:gd name="connsiteY10" fmla="*/ 222953 h 226211"/>
                    <a:gd name="connsiteX11" fmla="*/ 111119 w 201270"/>
                    <a:gd name="connsiteY11" fmla="*/ 223165 h 226211"/>
                    <a:gd name="connsiteX12" fmla="*/ 191527 w 201270"/>
                    <a:gd name="connsiteY12" fmla="*/ 176847 h 226211"/>
                    <a:gd name="connsiteX13" fmla="*/ 198919 w 201270"/>
                    <a:gd name="connsiteY13" fmla="*/ 169561 h 226211"/>
                    <a:gd name="connsiteX14" fmla="*/ 201271 w 201270"/>
                    <a:gd name="connsiteY14" fmla="*/ 159703 h 226211"/>
                    <a:gd name="connsiteX15" fmla="*/ 201261 w 201270"/>
                    <a:gd name="connsiteY15" fmla="*/ 66506 h 226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1270" h="226211">
                      <a:moveTo>
                        <a:pt x="201261" y="66506"/>
                      </a:moveTo>
                      <a:cubicBezTo>
                        <a:pt x="201259" y="62703"/>
                        <a:pt x="200446" y="59342"/>
                        <a:pt x="198800" y="56457"/>
                      </a:cubicBezTo>
                      <a:cubicBezTo>
                        <a:pt x="197184" y="53620"/>
                        <a:pt x="194765" y="51243"/>
                        <a:pt x="191518" y="49363"/>
                      </a:cubicBezTo>
                      <a:cubicBezTo>
                        <a:pt x="164724" y="33913"/>
                        <a:pt x="137903" y="18511"/>
                        <a:pt x="111117" y="3045"/>
                      </a:cubicBezTo>
                      <a:cubicBezTo>
                        <a:pt x="103896" y="-1124"/>
                        <a:pt x="96894" y="-972"/>
                        <a:pt x="89726" y="3257"/>
                      </a:cubicBezTo>
                      <a:cubicBezTo>
                        <a:pt x="79061" y="9546"/>
                        <a:pt x="25665" y="40138"/>
                        <a:pt x="9753" y="49355"/>
                      </a:cubicBezTo>
                      <a:cubicBezTo>
                        <a:pt x="3200" y="53148"/>
                        <a:pt x="12" y="58953"/>
                        <a:pt x="10" y="66499"/>
                      </a:cubicBezTo>
                      <a:cubicBezTo>
                        <a:pt x="0" y="97570"/>
                        <a:pt x="10" y="128640"/>
                        <a:pt x="0" y="159711"/>
                      </a:cubicBezTo>
                      <a:cubicBezTo>
                        <a:pt x="0" y="163431"/>
                        <a:pt x="780" y="166727"/>
                        <a:pt x="2353" y="169568"/>
                      </a:cubicBezTo>
                      <a:cubicBezTo>
                        <a:pt x="3970" y="172491"/>
                        <a:pt x="6424" y="174934"/>
                        <a:pt x="9745" y="176856"/>
                      </a:cubicBezTo>
                      <a:cubicBezTo>
                        <a:pt x="25657" y="186072"/>
                        <a:pt x="79060" y="216662"/>
                        <a:pt x="89723" y="222953"/>
                      </a:cubicBezTo>
                      <a:cubicBezTo>
                        <a:pt x="96894" y="227184"/>
                        <a:pt x="103896" y="227335"/>
                        <a:pt x="111119" y="223165"/>
                      </a:cubicBezTo>
                      <a:cubicBezTo>
                        <a:pt x="137906" y="207698"/>
                        <a:pt x="164728" y="192296"/>
                        <a:pt x="191527" y="176847"/>
                      </a:cubicBezTo>
                      <a:cubicBezTo>
                        <a:pt x="194848" y="174925"/>
                        <a:pt x="197302" y="172481"/>
                        <a:pt x="198919" y="169561"/>
                      </a:cubicBezTo>
                      <a:cubicBezTo>
                        <a:pt x="200489" y="166719"/>
                        <a:pt x="201271" y="163424"/>
                        <a:pt x="201271" y="159703"/>
                      </a:cubicBezTo>
                      <a:cubicBezTo>
                        <a:pt x="201271" y="159703"/>
                        <a:pt x="201271" y="97578"/>
                        <a:pt x="201261" y="66506"/>
                      </a:cubicBezTo>
                    </a:path>
                  </a:pathLst>
                </a:custGeom>
                <a:solidFill>
                  <a:srgbClr val="A179DC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5D794EC1-8508-CD93-7BC9-E4D3CF7551D1}"/>
                    </a:ext>
                  </a:extLst>
                </p:cNvPr>
                <p:cNvSpPr/>
                <p:nvPr/>
              </p:nvSpPr>
              <p:spPr>
                <a:xfrm>
                  <a:off x="4683525" y="5354777"/>
                  <a:ext cx="196565" cy="113408"/>
                </a:xfrm>
                <a:custGeom>
                  <a:avLst/>
                  <a:gdLst>
                    <a:gd name="connsiteX0" fmla="*/ 98590 w 196565"/>
                    <a:gd name="connsiteY0" fmla="*/ 0 h 113408"/>
                    <a:gd name="connsiteX1" fmla="*/ 0 w 196565"/>
                    <a:gd name="connsiteY1" fmla="*/ 56766 h 113408"/>
                    <a:gd name="connsiteX2" fmla="*/ 7391 w 196565"/>
                    <a:gd name="connsiteY2" fmla="*/ 64054 h 113408"/>
                    <a:gd name="connsiteX3" fmla="*/ 87370 w 196565"/>
                    <a:gd name="connsiteY3" fmla="*/ 110151 h 113408"/>
                    <a:gd name="connsiteX4" fmla="*/ 108766 w 196565"/>
                    <a:gd name="connsiteY4" fmla="*/ 110363 h 113408"/>
                    <a:gd name="connsiteX5" fmla="*/ 189174 w 196565"/>
                    <a:gd name="connsiteY5" fmla="*/ 64044 h 113408"/>
                    <a:gd name="connsiteX6" fmla="*/ 196566 w 196565"/>
                    <a:gd name="connsiteY6" fmla="*/ 56758 h 113408"/>
                    <a:gd name="connsiteX7" fmla="*/ 98590 w 196565"/>
                    <a:gd name="connsiteY7" fmla="*/ 0 h 11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6565" h="113408">
                      <a:moveTo>
                        <a:pt x="98590" y="0"/>
                      </a:moveTo>
                      <a:lnTo>
                        <a:pt x="0" y="56766"/>
                      </a:lnTo>
                      <a:cubicBezTo>
                        <a:pt x="1617" y="59689"/>
                        <a:pt x="4071" y="62131"/>
                        <a:pt x="7391" y="64054"/>
                      </a:cubicBezTo>
                      <a:cubicBezTo>
                        <a:pt x="23304" y="73270"/>
                        <a:pt x="76707" y="103859"/>
                        <a:pt x="87370" y="110151"/>
                      </a:cubicBezTo>
                      <a:cubicBezTo>
                        <a:pt x="94541" y="114382"/>
                        <a:pt x="101543" y="114533"/>
                        <a:pt x="108766" y="110363"/>
                      </a:cubicBezTo>
                      <a:cubicBezTo>
                        <a:pt x="135553" y="94896"/>
                        <a:pt x="162375" y="79494"/>
                        <a:pt x="189174" y="64044"/>
                      </a:cubicBezTo>
                      <a:cubicBezTo>
                        <a:pt x="192495" y="62123"/>
                        <a:pt x="194949" y="59678"/>
                        <a:pt x="196566" y="56758"/>
                      </a:cubicBezTo>
                      <a:lnTo>
                        <a:pt x="98590" y="0"/>
                      </a:lnTo>
                    </a:path>
                  </a:pathLst>
                </a:custGeom>
                <a:solidFill>
                  <a:srgbClr val="280068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AFB207FE-6B60-E98E-ECFF-83507CDB8991}"/>
                    </a:ext>
                  </a:extLst>
                </p:cNvPr>
                <p:cNvSpPr/>
                <p:nvPr/>
              </p:nvSpPr>
              <p:spPr>
                <a:xfrm>
                  <a:off x="4782115" y="5298431"/>
                  <a:ext cx="100327" cy="113103"/>
                </a:xfrm>
                <a:custGeom>
                  <a:avLst/>
                  <a:gdLst>
                    <a:gd name="connsiteX0" fmla="*/ 100317 w 100327"/>
                    <a:gd name="connsiteY0" fmla="*/ 10049 h 113103"/>
                    <a:gd name="connsiteX1" fmla="*/ 97857 w 100327"/>
                    <a:gd name="connsiteY1" fmla="*/ 0 h 113103"/>
                    <a:gd name="connsiteX2" fmla="*/ 0 w 100327"/>
                    <a:gd name="connsiteY2" fmla="*/ 56345 h 113103"/>
                    <a:gd name="connsiteX3" fmla="*/ 97975 w 100327"/>
                    <a:gd name="connsiteY3" fmla="*/ 113104 h 113103"/>
                    <a:gd name="connsiteX4" fmla="*/ 100327 w 100327"/>
                    <a:gd name="connsiteY4" fmla="*/ 103246 h 113103"/>
                    <a:gd name="connsiteX5" fmla="*/ 100317 w 100327"/>
                    <a:gd name="connsiteY5" fmla="*/ 10049 h 113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327" h="113103">
                      <a:moveTo>
                        <a:pt x="100317" y="10049"/>
                      </a:moveTo>
                      <a:cubicBezTo>
                        <a:pt x="100316" y="6246"/>
                        <a:pt x="99502" y="2885"/>
                        <a:pt x="97857" y="0"/>
                      </a:cubicBezTo>
                      <a:lnTo>
                        <a:pt x="0" y="56345"/>
                      </a:lnTo>
                      <a:lnTo>
                        <a:pt x="97975" y="113104"/>
                      </a:lnTo>
                      <a:cubicBezTo>
                        <a:pt x="99546" y="110262"/>
                        <a:pt x="100326" y="106967"/>
                        <a:pt x="100327" y="103246"/>
                      </a:cubicBezTo>
                      <a:cubicBezTo>
                        <a:pt x="100327" y="103246"/>
                        <a:pt x="100327" y="41121"/>
                        <a:pt x="100317" y="10049"/>
                      </a:cubicBezTo>
                    </a:path>
                  </a:pathLst>
                </a:custGeom>
                <a:solidFill>
                  <a:srgbClr val="390091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659E5C23-7AB0-EBF5-D8CB-B5DA7A936E1E}"/>
                    </a:ext>
                  </a:extLst>
                </p:cNvPr>
                <p:cNvSpPr/>
                <p:nvPr/>
              </p:nvSpPr>
              <p:spPr>
                <a:xfrm>
                  <a:off x="4824246" y="5333556"/>
                  <a:ext cx="42442" cy="42442"/>
                </a:xfrm>
                <a:custGeom>
                  <a:avLst/>
                  <a:gdLst>
                    <a:gd name="connsiteX0" fmla="*/ 15915 w 42442"/>
                    <a:gd name="connsiteY0" fmla="*/ 0 h 42442"/>
                    <a:gd name="connsiteX1" fmla="*/ 15915 w 42442"/>
                    <a:gd name="connsiteY1" fmla="*/ 10611 h 42442"/>
                    <a:gd name="connsiteX2" fmla="*/ 26526 w 42442"/>
                    <a:gd name="connsiteY2" fmla="*/ 10611 h 42442"/>
                    <a:gd name="connsiteX3" fmla="*/ 26526 w 42442"/>
                    <a:gd name="connsiteY3" fmla="*/ 0 h 42442"/>
                    <a:gd name="connsiteX4" fmla="*/ 31832 w 42442"/>
                    <a:gd name="connsiteY4" fmla="*/ 0 h 42442"/>
                    <a:gd name="connsiteX5" fmla="*/ 31832 w 42442"/>
                    <a:gd name="connsiteY5" fmla="*/ 10611 h 42442"/>
                    <a:gd name="connsiteX6" fmla="*/ 42442 w 42442"/>
                    <a:gd name="connsiteY6" fmla="*/ 10611 h 42442"/>
                    <a:gd name="connsiteX7" fmla="*/ 42442 w 42442"/>
                    <a:gd name="connsiteY7" fmla="*/ 15916 h 42442"/>
                    <a:gd name="connsiteX8" fmla="*/ 31832 w 42442"/>
                    <a:gd name="connsiteY8" fmla="*/ 15916 h 42442"/>
                    <a:gd name="connsiteX9" fmla="*/ 31832 w 42442"/>
                    <a:gd name="connsiteY9" fmla="*/ 26526 h 42442"/>
                    <a:gd name="connsiteX10" fmla="*/ 42442 w 42442"/>
                    <a:gd name="connsiteY10" fmla="*/ 26526 h 42442"/>
                    <a:gd name="connsiteX11" fmla="*/ 42442 w 42442"/>
                    <a:gd name="connsiteY11" fmla="*/ 31832 h 42442"/>
                    <a:gd name="connsiteX12" fmla="*/ 31832 w 42442"/>
                    <a:gd name="connsiteY12" fmla="*/ 31832 h 42442"/>
                    <a:gd name="connsiteX13" fmla="*/ 31832 w 42442"/>
                    <a:gd name="connsiteY13" fmla="*/ 42442 h 42442"/>
                    <a:gd name="connsiteX14" fmla="*/ 26526 w 42442"/>
                    <a:gd name="connsiteY14" fmla="*/ 42442 h 42442"/>
                    <a:gd name="connsiteX15" fmla="*/ 26526 w 42442"/>
                    <a:gd name="connsiteY15" fmla="*/ 31832 h 42442"/>
                    <a:gd name="connsiteX16" fmla="*/ 15915 w 42442"/>
                    <a:gd name="connsiteY16" fmla="*/ 31832 h 42442"/>
                    <a:gd name="connsiteX17" fmla="*/ 15915 w 42442"/>
                    <a:gd name="connsiteY17" fmla="*/ 42442 h 42442"/>
                    <a:gd name="connsiteX18" fmla="*/ 10610 w 42442"/>
                    <a:gd name="connsiteY18" fmla="*/ 42442 h 42442"/>
                    <a:gd name="connsiteX19" fmla="*/ 10610 w 42442"/>
                    <a:gd name="connsiteY19" fmla="*/ 31832 h 42442"/>
                    <a:gd name="connsiteX20" fmla="*/ 0 w 42442"/>
                    <a:gd name="connsiteY20" fmla="*/ 31832 h 42442"/>
                    <a:gd name="connsiteX21" fmla="*/ 0 w 42442"/>
                    <a:gd name="connsiteY21" fmla="*/ 26526 h 42442"/>
                    <a:gd name="connsiteX22" fmla="*/ 10610 w 42442"/>
                    <a:gd name="connsiteY22" fmla="*/ 26526 h 42442"/>
                    <a:gd name="connsiteX23" fmla="*/ 10610 w 42442"/>
                    <a:gd name="connsiteY23" fmla="*/ 15916 h 42442"/>
                    <a:gd name="connsiteX24" fmla="*/ 0 w 42442"/>
                    <a:gd name="connsiteY24" fmla="*/ 15916 h 42442"/>
                    <a:gd name="connsiteX25" fmla="*/ 0 w 42442"/>
                    <a:gd name="connsiteY25" fmla="*/ 10611 h 42442"/>
                    <a:gd name="connsiteX26" fmla="*/ 10610 w 42442"/>
                    <a:gd name="connsiteY26" fmla="*/ 10611 h 42442"/>
                    <a:gd name="connsiteX27" fmla="*/ 10610 w 42442"/>
                    <a:gd name="connsiteY27" fmla="*/ 0 h 42442"/>
                    <a:gd name="connsiteX28" fmla="*/ 15915 w 42442"/>
                    <a:gd name="connsiteY28" fmla="*/ 0 h 42442"/>
                    <a:gd name="connsiteX29" fmla="*/ 26526 w 42442"/>
                    <a:gd name="connsiteY29" fmla="*/ 15916 h 42442"/>
                    <a:gd name="connsiteX30" fmla="*/ 15915 w 42442"/>
                    <a:gd name="connsiteY30" fmla="*/ 15916 h 42442"/>
                    <a:gd name="connsiteX31" fmla="*/ 15915 w 42442"/>
                    <a:gd name="connsiteY31" fmla="*/ 26526 h 42442"/>
                    <a:gd name="connsiteX32" fmla="*/ 26526 w 42442"/>
                    <a:gd name="connsiteY32" fmla="*/ 26526 h 42442"/>
                    <a:gd name="connsiteX33" fmla="*/ 26526 w 42442"/>
                    <a:gd name="connsiteY33" fmla="*/ 15916 h 42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2442" h="42442">
                      <a:moveTo>
                        <a:pt x="15915" y="0"/>
                      </a:moveTo>
                      <a:lnTo>
                        <a:pt x="15915" y="10611"/>
                      </a:lnTo>
                      <a:lnTo>
                        <a:pt x="26526" y="10611"/>
                      </a:lnTo>
                      <a:lnTo>
                        <a:pt x="26526" y="0"/>
                      </a:lnTo>
                      <a:lnTo>
                        <a:pt x="31832" y="0"/>
                      </a:lnTo>
                      <a:lnTo>
                        <a:pt x="31832" y="10611"/>
                      </a:lnTo>
                      <a:lnTo>
                        <a:pt x="42442" y="10611"/>
                      </a:lnTo>
                      <a:lnTo>
                        <a:pt x="42442" y="15916"/>
                      </a:lnTo>
                      <a:lnTo>
                        <a:pt x="31832" y="15916"/>
                      </a:lnTo>
                      <a:lnTo>
                        <a:pt x="31832" y="26526"/>
                      </a:lnTo>
                      <a:lnTo>
                        <a:pt x="42442" y="26526"/>
                      </a:lnTo>
                      <a:lnTo>
                        <a:pt x="42442" y="31832"/>
                      </a:lnTo>
                      <a:lnTo>
                        <a:pt x="31832" y="31832"/>
                      </a:lnTo>
                      <a:lnTo>
                        <a:pt x="31832" y="42442"/>
                      </a:lnTo>
                      <a:lnTo>
                        <a:pt x="26526" y="42442"/>
                      </a:lnTo>
                      <a:lnTo>
                        <a:pt x="26526" y="31832"/>
                      </a:lnTo>
                      <a:lnTo>
                        <a:pt x="15915" y="31832"/>
                      </a:lnTo>
                      <a:lnTo>
                        <a:pt x="15915" y="42442"/>
                      </a:lnTo>
                      <a:lnTo>
                        <a:pt x="10610" y="42442"/>
                      </a:lnTo>
                      <a:lnTo>
                        <a:pt x="10610" y="31832"/>
                      </a:lnTo>
                      <a:lnTo>
                        <a:pt x="0" y="31832"/>
                      </a:lnTo>
                      <a:lnTo>
                        <a:pt x="0" y="26526"/>
                      </a:lnTo>
                      <a:lnTo>
                        <a:pt x="10610" y="26526"/>
                      </a:lnTo>
                      <a:lnTo>
                        <a:pt x="10610" y="15916"/>
                      </a:lnTo>
                      <a:lnTo>
                        <a:pt x="0" y="15916"/>
                      </a:lnTo>
                      <a:lnTo>
                        <a:pt x="0" y="10611"/>
                      </a:lnTo>
                      <a:lnTo>
                        <a:pt x="10610" y="10611"/>
                      </a:lnTo>
                      <a:lnTo>
                        <a:pt x="10610" y="0"/>
                      </a:lnTo>
                      <a:lnTo>
                        <a:pt x="15915" y="0"/>
                      </a:lnTo>
                      <a:close/>
                      <a:moveTo>
                        <a:pt x="26526" y="15916"/>
                      </a:moveTo>
                      <a:lnTo>
                        <a:pt x="15915" y="15916"/>
                      </a:lnTo>
                      <a:lnTo>
                        <a:pt x="15915" y="26526"/>
                      </a:lnTo>
                      <a:lnTo>
                        <a:pt x="26526" y="26526"/>
                      </a:lnTo>
                      <a:lnTo>
                        <a:pt x="26526" y="1591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8913A480-AA28-4B3C-9E3C-D862C285B1E0}"/>
                    </a:ext>
                  </a:extLst>
                </p:cNvPr>
                <p:cNvSpPr/>
                <p:nvPr/>
              </p:nvSpPr>
              <p:spPr>
                <a:xfrm>
                  <a:off x="4707518" y="5280267"/>
                  <a:ext cx="139633" cy="149625"/>
                </a:xfrm>
                <a:custGeom>
                  <a:avLst/>
                  <a:gdLst>
                    <a:gd name="connsiteX0" fmla="*/ 74813 w 139633"/>
                    <a:gd name="connsiteY0" fmla="*/ 0 h 149625"/>
                    <a:gd name="connsiteX1" fmla="*/ 139594 w 139633"/>
                    <a:gd name="connsiteY1" fmla="*/ 37372 h 149625"/>
                    <a:gd name="connsiteX2" fmla="*/ 139468 w 139633"/>
                    <a:gd name="connsiteY2" fmla="*/ 37157 h 149625"/>
                    <a:gd name="connsiteX3" fmla="*/ 106906 w 139633"/>
                    <a:gd name="connsiteY3" fmla="*/ 55905 h 149625"/>
                    <a:gd name="connsiteX4" fmla="*/ 75238 w 139633"/>
                    <a:gd name="connsiteY4" fmla="*/ 37562 h 149625"/>
                    <a:gd name="connsiteX5" fmla="*/ 74813 w 139633"/>
                    <a:gd name="connsiteY5" fmla="*/ 37559 h 149625"/>
                    <a:gd name="connsiteX6" fmla="*/ 37559 w 139633"/>
                    <a:gd name="connsiteY6" fmla="*/ 74812 h 149625"/>
                    <a:gd name="connsiteX7" fmla="*/ 42473 w 139633"/>
                    <a:gd name="connsiteY7" fmla="*/ 93294 h 149625"/>
                    <a:gd name="connsiteX8" fmla="*/ 74813 w 139633"/>
                    <a:gd name="connsiteY8" fmla="*/ 112065 h 149625"/>
                    <a:gd name="connsiteX9" fmla="*/ 107275 w 139633"/>
                    <a:gd name="connsiteY9" fmla="*/ 93079 h 149625"/>
                    <a:gd name="connsiteX10" fmla="*/ 107120 w 139633"/>
                    <a:gd name="connsiteY10" fmla="*/ 93350 h 149625"/>
                    <a:gd name="connsiteX11" fmla="*/ 139633 w 139633"/>
                    <a:gd name="connsiteY11" fmla="*/ 112186 h 149625"/>
                    <a:gd name="connsiteX12" fmla="*/ 75646 w 139633"/>
                    <a:gd name="connsiteY12" fmla="*/ 149620 h 149625"/>
                    <a:gd name="connsiteX13" fmla="*/ 74813 w 139633"/>
                    <a:gd name="connsiteY13" fmla="*/ 149625 h 149625"/>
                    <a:gd name="connsiteX14" fmla="*/ 9908 w 139633"/>
                    <a:gd name="connsiteY14" fmla="*/ 112042 h 149625"/>
                    <a:gd name="connsiteX15" fmla="*/ 0 w 139633"/>
                    <a:gd name="connsiteY15" fmla="*/ 74812 h 149625"/>
                    <a:gd name="connsiteX16" fmla="*/ 74813 w 139633"/>
                    <a:gd name="connsiteY16" fmla="*/ 0 h 14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633" h="149625">
                      <a:moveTo>
                        <a:pt x="74813" y="0"/>
                      </a:moveTo>
                      <a:cubicBezTo>
                        <a:pt x="102489" y="0"/>
                        <a:pt x="126652" y="15030"/>
                        <a:pt x="139594" y="37372"/>
                      </a:cubicBezTo>
                      <a:lnTo>
                        <a:pt x="139468" y="37157"/>
                      </a:lnTo>
                      <a:lnTo>
                        <a:pt x="106906" y="55905"/>
                      </a:lnTo>
                      <a:cubicBezTo>
                        <a:pt x="100490" y="45044"/>
                        <a:pt x="88729" y="37713"/>
                        <a:pt x="75238" y="37562"/>
                      </a:cubicBezTo>
                      <a:lnTo>
                        <a:pt x="74813" y="37559"/>
                      </a:lnTo>
                      <a:cubicBezTo>
                        <a:pt x="54239" y="37559"/>
                        <a:pt x="37559" y="54238"/>
                        <a:pt x="37559" y="74812"/>
                      </a:cubicBezTo>
                      <a:cubicBezTo>
                        <a:pt x="37559" y="81540"/>
                        <a:pt x="39353" y="87847"/>
                        <a:pt x="42473" y="93294"/>
                      </a:cubicBezTo>
                      <a:cubicBezTo>
                        <a:pt x="48894" y="104504"/>
                        <a:pt x="60966" y="112065"/>
                        <a:pt x="74813" y="112065"/>
                      </a:cubicBezTo>
                      <a:cubicBezTo>
                        <a:pt x="88746" y="112065"/>
                        <a:pt x="100886" y="104408"/>
                        <a:pt x="107275" y="93079"/>
                      </a:cubicBezTo>
                      <a:lnTo>
                        <a:pt x="107120" y="93350"/>
                      </a:lnTo>
                      <a:lnTo>
                        <a:pt x="139633" y="112186"/>
                      </a:lnTo>
                      <a:cubicBezTo>
                        <a:pt x="126832" y="134337"/>
                        <a:pt x="103000" y="149322"/>
                        <a:pt x="75646" y="149620"/>
                      </a:cubicBezTo>
                      <a:lnTo>
                        <a:pt x="74813" y="149625"/>
                      </a:lnTo>
                      <a:cubicBezTo>
                        <a:pt x="47050" y="149625"/>
                        <a:pt x="22818" y="134502"/>
                        <a:pt x="9908" y="112042"/>
                      </a:cubicBezTo>
                      <a:cubicBezTo>
                        <a:pt x="3606" y="101078"/>
                        <a:pt x="0" y="88367"/>
                        <a:pt x="0" y="74812"/>
                      </a:cubicBezTo>
                      <a:cubicBezTo>
                        <a:pt x="0" y="33495"/>
                        <a:pt x="33494" y="0"/>
                        <a:pt x="74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B6FC8456-1881-B8C8-4FAC-FBCD4C1B9595}"/>
                  </a:ext>
                </a:extLst>
              </p:cNvPr>
              <p:cNvSpPr txBox="1"/>
              <p:nvPr/>
            </p:nvSpPr>
            <p:spPr>
              <a:xfrm>
                <a:off x="4488150" y="5483342"/>
                <a:ext cx="13465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C#</a:t>
                </a:r>
                <a:endParaRPr lang="ko-KR" altLang="en-US" dirty="0"/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96015954-C07D-AD43-3E75-D223637471C0}"/>
                </a:ext>
              </a:extLst>
            </p:cNvPr>
            <p:cNvGrpSpPr/>
            <p:nvPr/>
          </p:nvGrpSpPr>
          <p:grpSpPr>
            <a:xfrm>
              <a:off x="4730167" y="5212261"/>
              <a:ext cx="336631" cy="418486"/>
              <a:chOff x="5678731" y="5206142"/>
              <a:chExt cx="336631" cy="418486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8CF9E8C4-88DC-1BBF-95E5-3D5DA4EF25DE}"/>
                  </a:ext>
                </a:extLst>
              </p:cNvPr>
              <p:cNvGrpSpPr/>
              <p:nvPr/>
            </p:nvGrpSpPr>
            <p:grpSpPr>
              <a:xfrm>
                <a:off x="5708446" y="5206142"/>
                <a:ext cx="277200" cy="277200"/>
                <a:chOff x="5624709" y="5269888"/>
                <a:chExt cx="253987" cy="256749"/>
              </a:xfrm>
            </p:grpSpPr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0B28269F-0D3F-176C-F1F9-F38ACF12DDC2}"/>
                    </a:ext>
                  </a:extLst>
                </p:cNvPr>
                <p:cNvSpPr/>
                <p:nvPr/>
              </p:nvSpPr>
              <p:spPr>
                <a:xfrm>
                  <a:off x="5624709" y="5269888"/>
                  <a:ext cx="188016" cy="189840"/>
                </a:xfrm>
                <a:custGeom>
                  <a:avLst/>
                  <a:gdLst>
                    <a:gd name="connsiteX0" fmla="*/ 320080 w 479654"/>
                    <a:gd name="connsiteY0" fmla="*/ 29 h 484307"/>
                    <a:gd name="connsiteX1" fmla="*/ 245419 w 479654"/>
                    <a:gd name="connsiteY1" fmla="*/ 6405 h 484307"/>
                    <a:gd name="connsiteX2" fmla="*/ 167260 w 479654"/>
                    <a:gd name="connsiteY2" fmla="*/ 87652 h 484307"/>
                    <a:gd name="connsiteX3" fmla="*/ 167260 w 479654"/>
                    <a:gd name="connsiteY3" fmla="*/ 147218 h 484307"/>
                    <a:gd name="connsiteX4" fmla="*/ 323519 w 479654"/>
                    <a:gd name="connsiteY4" fmla="*/ 147218 h 484307"/>
                    <a:gd name="connsiteX5" fmla="*/ 323519 w 479654"/>
                    <a:gd name="connsiteY5" fmla="*/ 167069 h 484307"/>
                    <a:gd name="connsiteX6" fmla="*/ 167260 w 479654"/>
                    <a:gd name="connsiteY6" fmla="*/ 167069 h 484307"/>
                    <a:gd name="connsiteX7" fmla="*/ 108627 w 479654"/>
                    <a:gd name="connsiteY7" fmla="*/ 167069 h 484307"/>
                    <a:gd name="connsiteX8" fmla="*/ 11002 w 479654"/>
                    <a:gd name="connsiteY8" fmla="*/ 246277 h 484307"/>
                    <a:gd name="connsiteX9" fmla="*/ 11002 w 479654"/>
                    <a:gd name="connsiteY9" fmla="*/ 405100 h 484307"/>
                    <a:gd name="connsiteX10" fmla="*/ 94056 w 479654"/>
                    <a:gd name="connsiteY10" fmla="*/ 484307 h 484307"/>
                    <a:gd name="connsiteX11" fmla="*/ 147788 w 479654"/>
                    <a:gd name="connsiteY11" fmla="*/ 484307 h 484307"/>
                    <a:gd name="connsiteX12" fmla="*/ 147788 w 479654"/>
                    <a:gd name="connsiteY12" fmla="*/ 412910 h 484307"/>
                    <a:gd name="connsiteX13" fmla="*/ 245413 w 479654"/>
                    <a:gd name="connsiteY13" fmla="*/ 315809 h 484307"/>
                    <a:gd name="connsiteX14" fmla="*/ 401496 w 479654"/>
                    <a:gd name="connsiteY14" fmla="*/ 315809 h 484307"/>
                    <a:gd name="connsiteX15" fmla="*/ 479655 w 479654"/>
                    <a:gd name="connsiteY15" fmla="*/ 236427 h 484307"/>
                    <a:gd name="connsiteX16" fmla="*/ 479655 w 479654"/>
                    <a:gd name="connsiteY16" fmla="*/ 87629 h 484307"/>
                    <a:gd name="connsiteX17" fmla="*/ 401496 w 479654"/>
                    <a:gd name="connsiteY17" fmla="*/ 6381 h 484307"/>
                    <a:gd name="connsiteX18" fmla="*/ 320074 w 479654"/>
                    <a:gd name="connsiteY18" fmla="*/ 5 h 484307"/>
                    <a:gd name="connsiteX19" fmla="*/ 235569 w 479654"/>
                    <a:gd name="connsiteY19" fmla="*/ 47932 h 484307"/>
                    <a:gd name="connsiteX20" fmla="*/ 264891 w 479654"/>
                    <a:gd name="connsiteY20" fmla="*/ 77802 h 484307"/>
                    <a:gd name="connsiteX21" fmla="*/ 235569 w 479654"/>
                    <a:gd name="connsiteY21" fmla="*/ 107492 h 484307"/>
                    <a:gd name="connsiteX22" fmla="*/ 206246 w 479654"/>
                    <a:gd name="connsiteY22" fmla="*/ 77802 h 484307"/>
                    <a:gd name="connsiteX23" fmla="*/ 235569 w 479654"/>
                    <a:gd name="connsiteY23" fmla="*/ 47932 h 48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9654" h="484307">
                      <a:moveTo>
                        <a:pt x="320080" y="29"/>
                      </a:moveTo>
                      <a:cubicBezTo>
                        <a:pt x="293363" y="153"/>
                        <a:pt x="267852" y="2431"/>
                        <a:pt x="245419" y="6405"/>
                      </a:cubicBezTo>
                      <a:cubicBezTo>
                        <a:pt x="179267" y="18091"/>
                        <a:pt x="167260" y="42541"/>
                        <a:pt x="167260" y="87652"/>
                      </a:cubicBezTo>
                      <a:lnTo>
                        <a:pt x="167260" y="147218"/>
                      </a:lnTo>
                      <a:lnTo>
                        <a:pt x="323519" y="147218"/>
                      </a:lnTo>
                      <a:lnTo>
                        <a:pt x="323519" y="167069"/>
                      </a:lnTo>
                      <a:lnTo>
                        <a:pt x="167260" y="167069"/>
                      </a:lnTo>
                      <a:lnTo>
                        <a:pt x="108627" y="167069"/>
                      </a:lnTo>
                      <a:cubicBezTo>
                        <a:pt x="63212" y="167069"/>
                        <a:pt x="23416" y="194370"/>
                        <a:pt x="11002" y="246277"/>
                      </a:cubicBezTo>
                      <a:cubicBezTo>
                        <a:pt x="-3348" y="305785"/>
                        <a:pt x="-3983" y="342970"/>
                        <a:pt x="11002" y="405100"/>
                      </a:cubicBezTo>
                      <a:cubicBezTo>
                        <a:pt x="22110" y="451366"/>
                        <a:pt x="48641" y="484307"/>
                        <a:pt x="94056" y="484307"/>
                      </a:cubicBezTo>
                      <a:lnTo>
                        <a:pt x="147788" y="484307"/>
                      </a:lnTo>
                      <a:lnTo>
                        <a:pt x="147788" y="412910"/>
                      </a:lnTo>
                      <a:cubicBezTo>
                        <a:pt x="147788" y="361329"/>
                        <a:pt x="192415" y="315809"/>
                        <a:pt x="245413" y="315809"/>
                      </a:cubicBezTo>
                      <a:lnTo>
                        <a:pt x="401496" y="315809"/>
                      </a:lnTo>
                      <a:cubicBezTo>
                        <a:pt x="444947" y="315809"/>
                        <a:pt x="479655" y="280035"/>
                        <a:pt x="479655" y="236427"/>
                      </a:cubicBezTo>
                      <a:lnTo>
                        <a:pt x="479655" y="87629"/>
                      </a:lnTo>
                      <a:cubicBezTo>
                        <a:pt x="479655" y="45280"/>
                        <a:pt x="443927" y="13492"/>
                        <a:pt x="401496" y="6381"/>
                      </a:cubicBezTo>
                      <a:cubicBezTo>
                        <a:pt x="374651" y="1913"/>
                        <a:pt x="346797" y="-117"/>
                        <a:pt x="320074" y="5"/>
                      </a:cubicBezTo>
                      <a:close/>
                      <a:moveTo>
                        <a:pt x="235569" y="47932"/>
                      </a:moveTo>
                      <a:cubicBezTo>
                        <a:pt x="251713" y="47932"/>
                        <a:pt x="264891" y="61331"/>
                        <a:pt x="264891" y="77802"/>
                      </a:cubicBezTo>
                      <a:cubicBezTo>
                        <a:pt x="264891" y="94215"/>
                        <a:pt x="251707" y="107492"/>
                        <a:pt x="235569" y="107492"/>
                      </a:cubicBezTo>
                      <a:cubicBezTo>
                        <a:pt x="219372" y="107492"/>
                        <a:pt x="206246" y="94221"/>
                        <a:pt x="206246" y="77802"/>
                      </a:cubicBezTo>
                      <a:cubicBezTo>
                        <a:pt x="206246" y="61331"/>
                        <a:pt x="219372" y="47932"/>
                        <a:pt x="235569" y="479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A9FD4"/>
                    </a:gs>
                    <a:gs pos="50000">
                      <a:srgbClr val="4584B6"/>
                    </a:gs>
                    <a:gs pos="100000">
                      <a:srgbClr val="306998"/>
                    </a:gs>
                  </a:gsLst>
                  <a:lin ang="2458589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749B9836-22D6-E9A7-09D7-9C07D0FE80BA}"/>
                    </a:ext>
                  </a:extLst>
                </p:cNvPr>
                <p:cNvSpPr/>
                <p:nvPr/>
              </p:nvSpPr>
              <p:spPr>
                <a:xfrm>
                  <a:off x="5690272" y="5335358"/>
                  <a:ext cx="188424" cy="191279"/>
                </a:xfrm>
                <a:custGeom>
                  <a:avLst/>
                  <a:gdLst>
                    <a:gd name="connsiteX0" fmla="*/ 331867 w 480693"/>
                    <a:gd name="connsiteY0" fmla="*/ 0 h 487977"/>
                    <a:gd name="connsiteX1" fmla="*/ 331867 w 480693"/>
                    <a:gd name="connsiteY1" fmla="*/ 69416 h 487977"/>
                    <a:gd name="connsiteX2" fmla="*/ 234242 w 480693"/>
                    <a:gd name="connsiteY2" fmla="*/ 168498 h 487977"/>
                    <a:gd name="connsiteX3" fmla="*/ 78158 w 480693"/>
                    <a:gd name="connsiteY3" fmla="*/ 168498 h 487977"/>
                    <a:gd name="connsiteX4" fmla="*/ 0 w 480693"/>
                    <a:gd name="connsiteY4" fmla="*/ 247880 h 487977"/>
                    <a:gd name="connsiteX5" fmla="*/ 0 w 480693"/>
                    <a:gd name="connsiteY5" fmla="*/ 396679 h 487977"/>
                    <a:gd name="connsiteX6" fmla="*/ 78158 w 480693"/>
                    <a:gd name="connsiteY6" fmla="*/ 476061 h 487977"/>
                    <a:gd name="connsiteX7" fmla="*/ 234242 w 480693"/>
                    <a:gd name="connsiteY7" fmla="*/ 476061 h 487977"/>
                    <a:gd name="connsiteX8" fmla="*/ 312401 w 480693"/>
                    <a:gd name="connsiteY8" fmla="*/ 396679 h 487977"/>
                    <a:gd name="connsiteX9" fmla="*/ 312401 w 480693"/>
                    <a:gd name="connsiteY9" fmla="*/ 337113 h 487977"/>
                    <a:gd name="connsiteX10" fmla="*/ 156317 w 480693"/>
                    <a:gd name="connsiteY10" fmla="*/ 337113 h 487977"/>
                    <a:gd name="connsiteX11" fmla="*/ 156317 w 480693"/>
                    <a:gd name="connsiteY11" fmla="*/ 317261 h 487977"/>
                    <a:gd name="connsiteX12" fmla="*/ 312401 w 480693"/>
                    <a:gd name="connsiteY12" fmla="*/ 317261 h 487977"/>
                    <a:gd name="connsiteX13" fmla="*/ 390559 w 480693"/>
                    <a:gd name="connsiteY13" fmla="*/ 317261 h 487977"/>
                    <a:gd name="connsiteX14" fmla="*/ 468717 w 480693"/>
                    <a:gd name="connsiteY14" fmla="*/ 238054 h 487977"/>
                    <a:gd name="connsiteX15" fmla="*/ 468717 w 480693"/>
                    <a:gd name="connsiteY15" fmla="*/ 79231 h 487977"/>
                    <a:gd name="connsiteX16" fmla="*/ 390559 w 480693"/>
                    <a:gd name="connsiteY16" fmla="*/ 23 h 487977"/>
                    <a:gd name="connsiteX17" fmla="*/ 331926 w 480693"/>
                    <a:gd name="connsiteY17" fmla="*/ 23 h 487977"/>
                    <a:gd name="connsiteX18" fmla="*/ 244092 w 480693"/>
                    <a:gd name="connsiteY18" fmla="*/ 376862 h 487977"/>
                    <a:gd name="connsiteX19" fmla="*/ 273415 w 480693"/>
                    <a:gd name="connsiteY19" fmla="*/ 406552 h 487977"/>
                    <a:gd name="connsiteX20" fmla="*/ 244092 w 480693"/>
                    <a:gd name="connsiteY20" fmla="*/ 436422 h 487977"/>
                    <a:gd name="connsiteX21" fmla="*/ 214770 w 480693"/>
                    <a:gd name="connsiteY21" fmla="*/ 406552 h 487977"/>
                    <a:gd name="connsiteX22" fmla="*/ 244092 w 480693"/>
                    <a:gd name="connsiteY22" fmla="*/ 376862 h 48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80693" h="487977">
                      <a:moveTo>
                        <a:pt x="331867" y="0"/>
                      </a:moveTo>
                      <a:lnTo>
                        <a:pt x="331867" y="69416"/>
                      </a:lnTo>
                      <a:cubicBezTo>
                        <a:pt x="331867" y="123218"/>
                        <a:pt x="286255" y="168498"/>
                        <a:pt x="234242" y="168498"/>
                      </a:cubicBezTo>
                      <a:lnTo>
                        <a:pt x="78158" y="168498"/>
                      </a:lnTo>
                      <a:cubicBezTo>
                        <a:pt x="35401" y="168498"/>
                        <a:pt x="0" y="205089"/>
                        <a:pt x="0" y="247880"/>
                      </a:cubicBezTo>
                      <a:lnTo>
                        <a:pt x="0" y="396679"/>
                      </a:lnTo>
                      <a:cubicBezTo>
                        <a:pt x="0" y="439028"/>
                        <a:pt x="36829" y="463938"/>
                        <a:pt x="78158" y="476061"/>
                      </a:cubicBezTo>
                      <a:cubicBezTo>
                        <a:pt x="127624" y="490609"/>
                        <a:pt x="175084" y="493237"/>
                        <a:pt x="234242" y="476061"/>
                      </a:cubicBezTo>
                      <a:cubicBezTo>
                        <a:pt x="273584" y="464672"/>
                        <a:pt x="312401" y="441744"/>
                        <a:pt x="312401" y="396679"/>
                      </a:cubicBezTo>
                      <a:lnTo>
                        <a:pt x="312401" y="337113"/>
                      </a:lnTo>
                      <a:lnTo>
                        <a:pt x="156317" y="337113"/>
                      </a:lnTo>
                      <a:lnTo>
                        <a:pt x="156317" y="317261"/>
                      </a:lnTo>
                      <a:lnTo>
                        <a:pt x="312401" y="317261"/>
                      </a:lnTo>
                      <a:lnTo>
                        <a:pt x="390559" y="317261"/>
                      </a:lnTo>
                      <a:cubicBezTo>
                        <a:pt x="435974" y="317261"/>
                        <a:pt x="452923" y="285584"/>
                        <a:pt x="468717" y="238054"/>
                      </a:cubicBezTo>
                      <a:cubicBezTo>
                        <a:pt x="485031" y="189101"/>
                        <a:pt x="484337" y="142002"/>
                        <a:pt x="468717" y="79231"/>
                      </a:cubicBezTo>
                      <a:cubicBezTo>
                        <a:pt x="457492" y="34020"/>
                        <a:pt x="436055" y="23"/>
                        <a:pt x="390559" y="23"/>
                      </a:cubicBezTo>
                      <a:lnTo>
                        <a:pt x="331926" y="23"/>
                      </a:lnTo>
                      <a:close/>
                      <a:moveTo>
                        <a:pt x="244092" y="376862"/>
                      </a:moveTo>
                      <a:cubicBezTo>
                        <a:pt x="260289" y="376862"/>
                        <a:pt x="273415" y="390133"/>
                        <a:pt x="273415" y="406552"/>
                      </a:cubicBezTo>
                      <a:cubicBezTo>
                        <a:pt x="273415" y="423023"/>
                        <a:pt x="260289" y="436422"/>
                        <a:pt x="244092" y="436422"/>
                      </a:cubicBezTo>
                      <a:cubicBezTo>
                        <a:pt x="227948" y="436422"/>
                        <a:pt x="214770" y="423023"/>
                        <a:pt x="214770" y="406552"/>
                      </a:cubicBezTo>
                      <a:cubicBezTo>
                        <a:pt x="214770" y="390139"/>
                        <a:pt x="227953" y="376862"/>
                        <a:pt x="244092" y="37686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D43B"/>
                    </a:gs>
                    <a:gs pos="50000">
                      <a:srgbClr val="FFDE57"/>
                    </a:gs>
                    <a:gs pos="100000">
                      <a:srgbClr val="FFE873"/>
                    </a:gs>
                  </a:gsLst>
                  <a:lin ang="14098288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E89E77B6-BB11-9C0F-94E8-1C625AD3B666}"/>
                  </a:ext>
                </a:extLst>
              </p:cNvPr>
              <p:cNvSpPr txBox="1"/>
              <p:nvPr/>
            </p:nvSpPr>
            <p:spPr>
              <a:xfrm>
                <a:off x="5678731" y="5483342"/>
                <a:ext cx="336631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Python</a:t>
                </a:r>
                <a:endParaRPr lang="ko-KR" altLang="en-US" dirty="0"/>
              </a:p>
            </p:txBody>
          </p: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38AE9444-B177-3FE0-D356-E5E2E31602C3}"/>
              </a:ext>
            </a:extLst>
          </p:cNvPr>
          <p:cNvGrpSpPr/>
          <p:nvPr/>
        </p:nvGrpSpPr>
        <p:grpSpPr>
          <a:xfrm>
            <a:off x="3733808" y="5727061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5B6B287F-803E-D1AB-9618-55B70F533E43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6336F4FD-CBA0-DF0F-4244-8B382FDDBA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AB9E3E4D-3DD5-B84B-9FFF-279311CC6104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2F0B8963-A4A3-12B9-739B-73C53A891DC2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66378568-3B3E-6259-18F6-602678FCE24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C521EB56-874E-A796-AF11-53DC85B5EF55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1374D93F-04A6-13F0-C04B-2AF31C9B8C98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0820B059-6853-EB1A-F7FE-7E2DB56C67E8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B8608689-4F81-2169-7557-06C1B1160627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2F84D302-548D-9068-C1C9-1DD5ECD158D6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15CCAEE5-6715-6F48-8776-EF0C48864D82}"/>
              </a:ext>
            </a:extLst>
          </p:cNvPr>
          <p:cNvGrpSpPr/>
          <p:nvPr/>
        </p:nvGrpSpPr>
        <p:grpSpPr>
          <a:xfrm>
            <a:off x="4326683" y="6241861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EE580C02-BE4B-0BFA-409D-A3D9873F8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A78544EE-EC4E-0681-D916-2BD75455FCC7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E9277E10-8CF2-57BA-BAB2-68C22813FE6A}"/>
              </a:ext>
            </a:extLst>
          </p:cNvPr>
          <p:cNvGrpSpPr/>
          <p:nvPr/>
        </p:nvGrpSpPr>
        <p:grpSpPr>
          <a:xfrm>
            <a:off x="6284847" y="6241861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92151086-BCDE-50A8-7705-1B96584EC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2E249980-0E7F-787F-F047-B0344AF43C9B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C544602-286E-BD52-15C7-93F02FB9B6B9}"/>
              </a:ext>
            </a:extLst>
          </p:cNvPr>
          <p:cNvSpPr txBox="1"/>
          <p:nvPr/>
        </p:nvSpPr>
        <p:spPr>
          <a:xfrm>
            <a:off x="192088" y="152400"/>
            <a:ext cx="9728625" cy="3077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다양한 캐릭터를 키우며 재미를 느끼던 유저에서</a:t>
            </a:r>
            <a:r>
              <a:rPr lang="en-US" altLang="ko-KR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캐릭터의 </a:t>
            </a:r>
            <a:r>
              <a:rPr lang="ko-KR" altLang="en-US" sz="2000" dirty="0" err="1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특색있는</a:t>
            </a:r>
            <a:r>
              <a:rPr lang="ko-KR" altLang="en-US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 전투로 재미를 주는 기획자로</a:t>
            </a:r>
          </a:p>
        </p:txBody>
      </p:sp>
    </p:spTree>
    <p:extLst>
      <p:ext uri="{BB962C8B-B14F-4D97-AF65-F5344CB8AC3E}">
        <p14:creationId xmlns:p14="http://schemas.microsoft.com/office/powerpoint/2010/main" val="1831144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D1B0-7A6F-C3EE-B2A1-5DCAC17AB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CC8E1D1-32C8-A4EA-84D2-BA2B27F90E6A}"/>
              </a:ext>
            </a:extLst>
          </p:cNvPr>
          <p:cNvGrpSpPr/>
          <p:nvPr/>
        </p:nvGrpSpPr>
        <p:grpSpPr>
          <a:xfrm>
            <a:off x="0" y="188912"/>
            <a:ext cx="12192000" cy="353561"/>
            <a:chOff x="-142876" y="90845"/>
            <a:chExt cx="12192000" cy="35356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96B6CB-F35E-5609-7305-384886D076D6}"/>
                </a:ext>
              </a:extLst>
            </p:cNvPr>
            <p:cNvSpPr txBox="1"/>
            <p:nvPr/>
          </p:nvSpPr>
          <p:spPr>
            <a:xfrm>
              <a:off x="192088" y="90845"/>
              <a:ext cx="1723229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구현</a:t>
              </a:r>
              <a:r>
                <a:rPr lang="en-US" altLang="ko-KR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: 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협업 및 개발 경험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5047204D-9E74-B257-136E-73E6C426FDA9}"/>
                </a:ext>
              </a:extLst>
            </p:cNvPr>
            <p:cNvCxnSpPr>
              <a:cxnSpLocks/>
            </p:cNvCxnSpPr>
            <p:nvPr/>
          </p:nvCxnSpPr>
          <p:spPr>
            <a:xfrm>
              <a:off x="-142876" y="444406"/>
              <a:ext cx="121920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471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33E76-FC8F-841D-572E-71F5EE576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F295AD-F740-2877-CD96-87C11AA8E075}"/>
              </a:ext>
            </a:extLst>
          </p:cNvPr>
          <p:cNvGrpSpPr/>
          <p:nvPr/>
        </p:nvGrpSpPr>
        <p:grpSpPr>
          <a:xfrm>
            <a:off x="334964" y="188912"/>
            <a:ext cx="11807825" cy="353561"/>
            <a:chOff x="192088" y="90845"/>
            <a:chExt cx="11807825" cy="35356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B04230-7088-114F-59D5-DDD432A24A64}"/>
                </a:ext>
              </a:extLst>
            </p:cNvPr>
            <p:cNvSpPr txBox="1"/>
            <p:nvPr/>
          </p:nvSpPr>
          <p:spPr>
            <a:xfrm>
              <a:off x="192088" y="90845"/>
              <a:ext cx="2821285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전투를 </a:t>
              </a:r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분석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하다</a:t>
              </a:r>
              <a:r>
                <a: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역기획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 및 데이터 테이블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A8765299-EA67-F2C4-4EFC-3B7164597FFE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11807825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8885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037E6-7658-EAF0-3946-7272527CF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63DF1F7E-FAF0-6FE4-1EC4-E463E61FAC59}"/>
              </a:ext>
            </a:extLst>
          </p:cNvPr>
          <p:cNvGrpSpPr/>
          <p:nvPr/>
        </p:nvGrpSpPr>
        <p:grpSpPr>
          <a:xfrm>
            <a:off x="192088" y="158946"/>
            <a:ext cx="11807825" cy="353561"/>
            <a:chOff x="192088" y="90845"/>
            <a:chExt cx="11807825" cy="35356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9ED20D1-D3FC-39EA-3A9A-882DCCBD7FE7}"/>
                </a:ext>
              </a:extLst>
            </p:cNvPr>
            <p:cNvSpPr txBox="1"/>
            <p:nvPr/>
          </p:nvSpPr>
          <p:spPr>
            <a:xfrm>
              <a:off x="192088" y="90845"/>
              <a:ext cx="2087110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전투를 </a:t>
              </a:r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설계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하다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캐릭터 기획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89AB7BD-55BE-43C0-0F50-430BD4215989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11807825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7795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93BDB3-4D1A-3F35-60CD-302AE6B34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EB88AC7F-51F8-06A6-D8FA-638E14ABE576}"/>
              </a:ext>
            </a:extLst>
          </p:cNvPr>
          <p:cNvGrpSpPr/>
          <p:nvPr/>
        </p:nvGrpSpPr>
        <p:grpSpPr>
          <a:xfrm>
            <a:off x="192088" y="158946"/>
            <a:ext cx="11807825" cy="353561"/>
            <a:chOff x="192088" y="90845"/>
            <a:chExt cx="11807825" cy="35356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7957CF5-7A71-7F91-38D5-ECF691E4E2D8}"/>
                </a:ext>
              </a:extLst>
            </p:cNvPr>
            <p:cNvSpPr txBox="1"/>
            <p:nvPr/>
          </p:nvSpPr>
          <p:spPr>
            <a:xfrm>
              <a:off x="192088" y="90845"/>
              <a:ext cx="3247684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전투를 </a:t>
              </a:r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구현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하다</a:t>
              </a:r>
              <a:r>
                <a:rPr lang="en-US" altLang="ko-KR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팀 프로젝트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&amp;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 프로그래밍 경험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0D2D82A4-B2D8-F4D8-0B8B-6860D1B41B1B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11807825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6338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A42F6-CF93-65D4-D24A-4899FCA85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BC9D12-21AD-CCC0-7F48-D589C64B8E78}"/>
              </a:ext>
            </a:extLst>
          </p:cNvPr>
          <p:cNvSpPr txBox="1"/>
          <p:nvPr/>
        </p:nvSpPr>
        <p:spPr>
          <a:xfrm>
            <a:off x="192088" y="152400"/>
            <a:ext cx="150842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전체 포트폴리오 링크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8E51435-2004-EB91-3950-7F1BCE026011}"/>
              </a:ext>
            </a:extLst>
          </p:cNvPr>
          <p:cNvCxnSpPr>
            <a:cxnSpLocks/>
          </p:cNvCxnSpPr>
          <p:nvPr/>
        </p:nvCxnSpPr>
        <p:spPr>
          <a:xfrm>
            <a:off x="192088" y="444406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D92A821-171E-0D9B-955F-FC618CC6D0BC}"/>
              </a:ext>
            </a:extLst>
          </p:cNvPr>
          <p:cNvSpPr/>
          <p:nvPr/>
        </p:nvSpPr>
        <p:spPr>
          <a:xfrm>
            <a:off x="9312245" y="4231858"/>
            <a:ext cx="2687667" cy="247374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대학교때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06195FD-2C33-BD01-6545-3FCB2DF09F89}"/>
              </a:ext>
            </a:extLst>
          </p:cNvPr>
          <p:cNvGrpSpPr/>
          <p:nvPr/>
        </p:nvGrpSpPr>
        <p:grpSpPr>
          <a:xfrm>
            <a:off x="192088" y="576326"/>
            <a:ext cx="833562" cy="230846"/>
            <a:chOff x="192088" y="606806"/>
            <a:chExt cx="833562" cy="23084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BA85157-BAAD-31B9-8C23-09867F269786}"/>
                </a:ext>
              </a:extLst>
            </p:cNvPr>
            <p:cNvSpPr/>
            <p:nvPr/>
          </p:nvSpPr>
          <p:spPr>
            <a:xfrm>
              <a:off x="192088" y="606806"/>
              <a:ext cx="833562" cy="230846"/>
            </a:xfrm>
            <a:prstGeom prst="rect">
              <a:avLst/>
            </a:prstGeom>
            <a:solidFill>
              <a:srgbClr val="FBDDD9"/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63C9A5-69E6-EA98-80D4-C08BF3781E4E}"/>
                </a:ext>
              </a:extLst>
            </p:cNvPr>
            <p:cNvSpPr txBox="1"/>
            <p:nvPr/>
          </p:nvSpPr>
          <p:spPr>
            <a:xfrm>
              <a:off x="285062" y="637591"/>
              <a:ext cx="647614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개인 </a:t>
              </a:r>
              <a:r>
                <a:rPr lang="ko-KR" altLang="en-US" sz="1100" dirty="0" err="1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작업물</a:t>
              </a:r>
              <a:endParaRPr lang="ko-KR" altLang="en-US" sz="11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4CF5A463-CABF-42E4-35F5-462CFC70B1CF}"/>
              </a:ext>
            </a:extLst>
          </p:cNvPr>
          <p:cNvGrpSpPr/>
          <p:nvPr/>
        </p:nvGrpSpPr>
        <p:grpSpPr>
          <a:xfrm>
            <a:off x="192088" y="4012106"/>
            <a:ext cx="833562" cy="230846"/>
            <a:chOff x="192088" y="3897585"/>
            <a:chExt cx="833562" cy="23084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4E6BB26-22CB-73D8-776D-9A3FFC41E90A}"/>
                </a:ext>
              </a:extLst>
            </p:cNvPr>
            <p:cNvSpPr/>
            <p:nvPr/>
          </p:nvSpPr>
          <p:spPr>
            <a:xfrm>
              <a:off x="192088" y="3897585"/>
              <a:ext cx="833562" cy="2308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56D9B54-340A-7AD9-C7BD-5706FAD81CBD}"/>
                </a:ext>
              </a:extLst>
            </p:cNvPr>
            <p:cNvSpPr txBox="1"/>
            <p:nvPr/>
          </p:nvSpPr>
          <p:spPr>
            <a:xfrm>
              <a:off x="285063" y="3928370"/>
              <a:ext cx="647613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팀 프로젝트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8314551-0A7A-964A-648F-A3FC752ED340}"/>
              </a:ext>
            </a:extLst>
          </p:cNvPr>
          <p:cNvGrpSpPr/>
          <p:nvPr/>
        </p:nvGrpSpPr>
        <p:grpSpPr>
          <a:xfrm>
            <a:off x="9227683" y="3844245"/>
            <a:ext cx="1287917" cy="230846"/>
            <a:chOff x="-61587" y="3897585"/>
            <a:chExt cx="1287917" cy="230846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C19AD62-2DD3-BB7D-4EC1-EE09DD465B58}"/>
                </a:ext>
              </a:extLst>
            </p:cNvPr>
            <p:cNvSpPr/>
            <p:nvPr/>
          </p:nvSpPr>
          <p:spPr>
            <a:xfrm>
              <a:off x="-61587" y="3897585"/>
              <a:ext cx="1287917" cy="23084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649C091-47D6-7A30-B6B7-C6A47247F554}"/>
                </a:ext>
              </a:extLst>
            </p:cNvPr>
            <p:cNvSpPr txBox="1"/>
            <p:nvPr/>
          </p:nvSpPr>
          <p:spPr>
            <a:xfrm>
              <a:off x="-3527" y="3928370"/>
              <a:ext cx="117179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대학교 프로젝트 요약</a:t>
              </a:r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3F9E7C99-FAF2-9D04-8EA6-97C84B6D2A00}"/>
              </a:ext>
            </a:extLst>
          </p:cNvPr>
          <p:cNvGrpSpPr/>
          <p:nvPr/>
        </p:nvGrpSpPr>
        <p:grpSpPr>
          <a:xfrm>
            <a:off x="192088" y="4451315"/>
            <a:ext cx="2689200" cy="2254285"/>
            <a:chOff x="192088" y="4451315"/>
            <a:chExt cx="2689200" cy="2254285"/>
          </a:xfrm>
        </p:grpSpPr>
        <p:pic>
          <p:nvPicPr>
            <p:cNvPr id="111" name="그림 110">
              <a:extLst>
                <a:ext uri="{FF2B5EF4-FFF2-40B4-BE49-F238E27FC236}">
                  <a16:creationId xmlns:a16="http://schemas.microsoft.com/office/drawing/2014/main" id="{DFF7F3FF-EDB3-84EB-6442-16EC84BA0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3" t="25013" r="55833" b="43929"/>
            <a:stretch>
              <a:fillRect/>
            </a:stretch>
          </p:blipFill>
          <p:spPr>
            <a:xfrm>
              <a:off x="192088" y="4451315"/>
              <a:ext cx="2687667" cy="1135380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FE64F154-29CC-4A6F-0FB0-CD829B97C2C9}"/>
                </a:ext>
              </a:extLst>
            </p:cNvPr>
            <p:cNvSpPr txBox="1"/>
            <p:nvPr/>
          </p:nvSpPr>
          <p:spPr>
            <a:xfrm>
              <a:off x="276384" y="5653115"/>
              <a:ext cx="182261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Baren: The Prophet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3D8BF9B-895D-2D2A-A511-DCBDED73553B}"/>
                </a:ext>
              </a:extLst>
            </p:cNvPr>
            <p:cNvSpPr txBox="1"/>
            <p:nvPr/>
          </p:nvSpPr>
          <p:spPr>
            <a:xfrm>
              <a:off x="276384" y="5893617"/>
              <a:ext cx="2185461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잃어버린 기억과 힘을 되찾기 위한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바렌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의 여정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7A5C0C6-A8B5-E92C-D7DD-4FB02402CCA8}"/>
                </a:ext>
              </a:extLst>
            </p:cNvPr>
            <p:cNvSpPr txBox="1"/>
            <p:nvPr/>
          </p:nvSpPr>
          <p:spPr>
            <a:xfrm>
              <a:off x="276384" y="6318817"/>
              <a:ext cx="1407437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6</a:t>
              </a:r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인팀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주요 업무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프로토타입 제작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D5244765-1C69-8570-1141-1ADBA55F0341}"/>
                </a:ext>
              </a:extLst>
            </p:cNvPr>
            <p:cNvGrpSpPr/>
            <p:nvPr/>
          </p:nvGrpSpPr>
          <p:grpSpPr>
            <a:xfrm>
              <a:off x="192088" y="4451315"/>
              <a:ext cx="2687667" cy="2254285"/>
              <a:chOff x="331893" y="4041538"/>
              <a:chExt cx="2687667" cy="2254285"/>
            </a:xfrm>
          </p:grpSpPr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C1EE1020-CF71-DE08-E642-24D771F5DFF4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각형: 둥근 모서리 116">
                <a:extLst>
                  <a:ext uri="{FF2B5EF4-FFF2-40B4-BE49-F238E27FC236}">
                    <a16:creationId xmlns:a16="http://schemas.microsoft.com/office/drawing/2014/main" id="{755D7296-2023-63EE-E1B6-CA879C7C3966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2254285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0CFD030-6D48-60B9-797F-61D0BCBC5D9B}"/>
                </a:ext>
              </a:extLst>
            </p:cNvPr>
            <p:cNvSpPr txBox="1"/>
            <p:nvPr/>
          </p:nvSpPr>
          <p:spPr>
            <a:xfrm>
              <a:off x="276384" y="6513152"/>
              <a:ext cx="1234312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24.06.03 ~ 24.06.17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(14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1F9A962F-5853-36F1-B059-406984A4DBC9}"/>
                </a:ext>
              </a:extLst>
            </p:cNvPr>
            <p:cNvGrpSpPr/>
            <p:nvPr/>
          </p:nvGrpSpPr>
          <p:grpSpPr>
            <a:xfrm>
              <a:off x="276384" y="6103341"/>
              <a:ext cx="1948740" cy="144251"/>
              <a:chOff x="266169" y="3694493"/>
              <a:chExt cx="1948740" cy="144251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007A7BD-73EB-5992-D81A-404E02339225}"/>
                  </a:ext>
                </a:extLst>
              </p:cNvPr>
              <p:cNvSpPr txBox="1"/>
              <p:nvPr/>
            </p:nvSpPr>
            <p:spPr>
              <a:xfrm>
                <a:off x="266169" y="3694493"/>
                <a:ext cx="523462" cy="144251"/>
              </a:xfrm>
              <a:prstGeom prst="roundRect">
                <a:avLst/>
              </a:prstGeom>
              <a:solidFill>
                <a:srgbClr val="EFDFD7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로그라이트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1E336F3-3C0B-FAC9-231F-A0EC12F4887D}"/>
                  </a:ext>
                </a:extLst>
              </p:cNvPr>
              <p:cNvSpPr txBox="1"/>
              <p:nvPr/>
            </p:nvSpPr>
            <p:spPr>
              <a:xfrm>
                <a:off x="894656" y="3694493"/>
                <a:ext cx="665622" cy="144251"/>
              </a:xfrm>
              <a:prstGeom prst="roundRect">
                <a:avLst/>
              </a:prstGeom>
              <a:solidFill>
                <a:srgbClr val="FBDDD9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세미 오픈 월드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A83A3654-73D8-6A74-7339-B66EEA7CBA78}"/>
                  </a:ext>
                </a:extLst>
              </p:cNvPr>
              <p:cNvSpPr txBox="1"/>
              <p:nvPr/>
            </p:nvSpPr>
            <p:spPr>
              <a:xfrm>
                <a:off x="1665303" y="3694493"/>
                <a:ext cx="549606" cy="144251"/>
              </a:xfrm>
              <a:prstGeom prst="roundRect">
                <a:avLst/>
              </a:prstGeom>
              <a:solidFill>
                <a:srgbClr val="DBECDD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다크</a:t>
                </a:r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판타지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243CB965-163E-343F-31E3-4379C1B69138}"/>
                  </a:ext>
                </a:extLst>
              </p:cNvPr>
              <p:cNvSpPr txBox="1"/>
              <p:nvPr/>
            </p:nvSpPr>
            <p:spPr>
              <a:xfrm>
                <a:off x="789631" y="3694618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9AF05268-0191-69D2-5362-DD6DC8B6E0B3}"/>
                  </a:ext>
                </a:extLst>
              </p:cNvPr>
              <p:cNvSpPr txBox="1"/>
              <p:nvPr/>
            </p:nvSpPr>
            <p:spPr>
              <a:xfrm>
                <a:off x="1560278" y="3694618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246639ED-F74D-4745-7FBD-9D41F575D66B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5586695"/>
              <a:ext cx="26892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128" name="그림 127">
            <a:extLst>
              <a:ext uri="{FF2B5EF4-FFF2-40B4-BE49-F238E27FC236}">
                <a16:creationId xmlns:a16="http://schemas.microsoft.com/office/drawing/2014/main" id="{1106131A-357B-2F53-2DFC-25DEF62117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310" r="57" b="52849"/>
          <a:stretch>
            <a:fillRect/>
          </a:stretch>
        </p:blipFill>
        <p:spPr>
          <a:xfrm>
            <a:off x="3048646" y="4451315"/>
            <a:ext cx="2687667" cy="1125179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B4A4F27F-A574-FA89-C550-59A2104754BB}"/>
              </a:ext>
            </a:extLst>
          </p:cNvPr>
          <p:cNvSpPr txBox="1"/>
          <p:nvPr/>
        </p:nvSpPr>
        <p:spPr>
          <a:xfrm>
            <a:off x="3132942" y="5653115"/>
            <a:ext cx="822341" cy="1692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1100" b="1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NoA</a:t>
            </a:r>
            <a:r>
              <a:rPr lang="en-US" altLang="ko-KR" sz="11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창작 게임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11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E70F79E-8AF9-3708-0A8D-645F2B25F5C3}"/>
              </a:ext>
            </a:extLst>
          </p:cNvPr>
          <p:cNvSpPr txBox="1"/>
          <p:nvPr/>
        </p:nvSpPr>
        <p:spPr>
          <a:xfrm>
            <a:off x="3132942" y="5893617"/>
            <a:ext cx="2010734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병기 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en-US" altLang="ko-KR" sz="90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NoA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들과 함께 세상을 구원하라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9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B99E208-6A40-0C24-32A1-6012B71E69D9}"/>
              </a:ext>
            </a:extLst>
          </p:cNvPr>
          <p:cNvSpPr txBox="1"/>
          <p:nvPr/>
        </p:nvSpPr>
        <p:spPr>
          <a:xfrm>
            <a:off x="3132942" y="6318817"/>
            <a:ext cx="1431482" cy="12311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sz="80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인팀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주요 업무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시스템 기획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8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AEAFA6F-A071-EDF5-F258-FE9E8658CC6C}"/>
              </a:ext>
            </a:extLst>
          </p:cNvPr>
          <p:cNvGrpSpPr/>
          <p:nvPr/>
        </p:nvGrpSpPr>
        <p:grpSpPr>
          <a:xfrm>
            <a:off x="3048646" y="4451315"/>
            <a:ext cx="2687667" cy="2254285"/>
            <a:chOff x="331893" y="4041538"/>
            <a:chExt cx="2687667" cy="2254285"/>
          </a:xfrm>
        </p:grpSpPr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983DE421-9F5D-4A0F-D6C2-03D7009547F4}"/>
                </a:ext>
              </a:extLst>
            </p:cNvPr>
            <p:cNvSpPr/>
            <p:nvPr/>
          </p:nvSpPr>
          <p:spPr>
            <a:xfrm>
              <a:off x="331893" y="4041538"/>
              <a:ext cx="2687667" cy="181078"/>
            </a:xfrm>
            <a:custGeom>
              <a:avLst/>
              <a:gdLst>
                <a:gd name="connsiteX0" fmla="*/ 2506589 w 2687667"/>
                <a:gd name="connsiteY0" fmla="*/ 0 h 181078"/>
                <a:gd name="connsiteX1" fmla="*/ 2687667 w 2687667"/>
                <a:gd name="connsiteY1" fmla="*/ 0 h 181078"/>
                <a:gd name="connsiteX2" fmla="*/ 2687667 w 2687667"/>
                <a:gd name="connsiteY2" fmla="*/ 181078 h 181078"/>
                <a:gd name="connsiteX3" fmla="*/ 2506589 w 2687667"/>
                <a:gd name="connsiteY3" fmla="*/ 0 h 181078"/>
                <a:gd name="connsiteX4" fmla="*/ 0 w 2687667"/>
                <a:gd name="connsiteY4" fmla="*/ 0 h 181078"/>
                <a:gd name="connsiteX5" fmla="*/ 181078 w 2687667"/>
                <a:gd name="connsiteY5" fmla="*/ 0 h 181078"/>
                <a:gd name="connsiteX6" fmla="*/ 0 w 2687667"/>
                <a:gd name="connsiteY6" fmla="*/ 181078 h 18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7667" h="181078">
                  <a:moveTo>
                    <a:pt x="2506589" y="0"/>
                  </a:moveTo>
                  <a:lnTo>
                    <a:pt x="2687667" y="0"/>
                  </a:lnTo>
                  <a:lnTo>
                    <a:pt x="2687667" y="181078"/>
                  </a:lnTo>
                  <a:cubicBezTo>
                    <a:pt x="2687667" y="81071"/>
                    <a:pt x="2606596" y="0"/>
                    <a:pt x="2506589" y="0"/>
                  </a:cubicBezTo>
                  <a:close/>
                  <a:moveTo>
                    <a:pt x="0" y="0"/>
                  </a:moveTo>
                  <a:lnTo>
                    <a:pt x="181078" y="0"/>
                  </a:lnTo>
                  <a:cubicBezTo>
                    <a:pt x="81071" y="0"/>
                    <a:pt x="0" y="81071"/>
                    <a:pt x="0" y="18107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0" name="사각형: 둥근 모서리 139">
              <a:extLst>
                <a:ext uri="{FF2B5EF4-FFF2-40B4-BE49-F238E27FC236}">
                  <a16:creationId xmlns:a16="http://schemas.microsoft.com/office/drawing/2014/main" id="{E4522166-CCC1-B8C6-0A45-CAA831B76A6A}"/>
                </a:ext>
              </a:extLst>
            </p:cNvPr>
            <p:cNvSpPr/>
            <p:nvPr/>
          </p:nvSpPr>
          <p:spPr>
            <a:xfrm>
              <a:off x="331893" y="4041538"/>
              <a:ext cx="2687667" cy="2254285"/>
            </a:xfrm>
            <a:prstGeom prst="roundRect">
              <a:avLst>
                <a:gd name="adj" fmla="val 7320"/>
              </a:avLst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33" name="그림 132" descr="상징, 폰트, 로고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C1EE71-118A-0817-DCFE-011D81C183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797" b="68359" l="21354" r="77604">
                        <a14:foregroundMark x1="23893" y1="46094" x2="25586" y2="56055"/>
                        <a14:foregroundMark x1="35691" y1="68122" x2="37109" y2="68457"/>
                        <a14:foregroundMark x1="34707" y1="67889" x2="35532" y2="68084"/>
                        <a14:foregroundMark x1="21419" y1="64746" x2="31933" y2="67233"/>
                        <a14:foregroundMark x1="44661" y1="50098" x2="77604" y2="64746"/>
                        <a14:foregroundMark x1="23307" y1="43848" x2="32161" y2="63379"/>
                        <a14:foregroundMark x1="21615" y1="50098" x2="52930" y2="57129"/>
                        <a14:foregroundMark x1="38021" y1="48633" x2="56120" y2="52344"/>
                        <a14:foregroundMark x1="42188" y1="47559" x2="67643" y2="56348"/>
                        <a14:foregroundMark x1="40495" y1="59668" x2="74219" y2="59961"/>
                        <a14:foregroundMark x1="68555" y1="43555" x2="72721" y2="62207"/>
                        <a14:backgroundMark x1="33138" y1="66211" x2="33919" y2="68457"/>
                        <a14:backgroundMark x1="34635" y1="69629" x2="38021" y2="73242"/>
                      </a14:backgroundRemoval>
                    </a14:imgEffect>
                  </a14:imgLayer>
                </a14:imgProps>
              </a:ext>
            </a:extLst>
          </a:blip>
          <a:srcRect l="21377" t="35302" r="22269" b="31055"/>
          <a:stretch>
            <a:fillRect/>
          </a:stretch>
        </p:blipFill>
        <p:spPr>
          <a:xfrm>
            <a:off x="5097692" y="5288661"/>
            <a:ext cx="569595" cy="226695"/>
          </a:xfrm>
          <a:prstGeom prst="rect">
            <a:avLst/>
          </a:prstGeom>
          <a:effectLst>
            <a:glow rad="25400">
              <a:schemeClr val="tx1">
                <a:alpha val="80000"/>
              </a:schemeClr>
            </a:glow>
          </a:effectLst>
        </p:spPr>
      </p:pic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CF866B49-8633-03E5-2091-810780419ECC}"/>
              </a:ext>
            </a:extLst>
          </p:cNvPr>
          <p:cNvGrpSpPr/>
          <p:nvPr/>
        </p:nvGrpSpPr>
        <p:grpSpPr>
          <a:xfrm>
            <a:off x="3132942" y="6103341"/>
            <a:ext cx="1320253" cy="144251"/>
            <a:chOff x="3319557" y="5837015"/>
            <a:chExt cx="1320253" cy="144251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A987E90A-CD57-4D02-759E-37C032E92036}"/>
                </a:ext>
              </a:extLst>
            </p:cNvPr>
            <p:cNvSpPr txBox="1"/>
            <p:nvPr/>
          </p:nvSpPr>
          <p:spPr>
            <a:xfrm>
              <a:off x="3319557" y="5837015"/>
              <a:ext cx="575751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핵 앤 슬래시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D6B4AF7-E80A-6CC6-CD26-D5986B71F2E1}"/>
                </a:ext>
              </a:extLst>
            </p:cNvPr>
            <p:cNvSpPr txBox="1"/>
            <p:nvPr/>
          </p:nvSpPr>
          <p:spPr>
            <a:xfrm>
              <a:off x="4000333" y="5837015"/>
              <a:ext cx="639477" cy="144251"/>
            </a:xfrm>
            <a:prstGeom prst="roundRect">
              <a:avLst/>
            </a:prstGeom>
            <a:solidFill>
              <a:srgbClr val="E7DDEF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수집형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2F75B6A2-E3A2-EBB5-7975-B68540768232}"/>
                </a:ext>
              </a:extLst>
            </p:cNvPr>
            <p:cNvSpPr txBox="1"/>
            <p:nvPr/>
          </p:nvSpPr>
          <p:spPr>
            <a:xfrm>
              <a:off x="3895308" y="5837140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C42A3B30-7600-0D5A-6EAF-EE63E2E72DE5}"/>
              </a:ext>
            </a:extLst>
          </p:cNvPr>
          <p:cNvSpPr txBox="1"/>
          <p:nvPr/>
        </p:nvSpPr>
        <p:spPr>
          <a:xfrm>
            <a:off x="3132942" y="6513152"/>
            <a:ext cx="1240724" cy="12311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24.04.02 ~ 24.04.16 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(14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8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829AA93C-A619-F133-1389-F9EA12CE5887}"/>
              </a:ext>
            </a:extLst>
          </p:cNvPr>
          <p:cNvCxnSpPr>
            <a:cxnSpLocks/>
          </p:cNvCxnSpPr>
          <p:nvPr/>
        </p:nvCxnSpPr>
        <p:spPr>
          <a:xfrm>
            <a:off x="3048646" y="5576494"/>
            <a:ext cx="2689200" cy="0"/>
          </a:xfrm>
          <a:prstGeom prst="lin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49" name="그룹 148">
            <a:extLst>
              <a:ext uri="{FF2B5EF4-FFF2-40B4-BE49-F238E27FC236}">
                <a16:creationId xmlns:a16="http://schemas.microsoft.com/office/drawing/2014/main" id="{6D0F029D-F2C3-2BAE-76E9-0F50F7F71F87}"/>
              </a:ext>
            </a:extLst>
          </p:cNvPr>
          <p:cNvGrpSpPr/>
          <p:nvPr/>
        </p:nvGrpSpPr>
        <p:grpSpPr>
          <a:xfrm>
            <a:off x="5906738" y="4451315"/>
            <a:ext cx="2689200" cy="2254285"/>
            <a:chOff x="5906738" y="4451315"/>
            <a:chExt cx="2689200" cy="2254285"/>
          </a:xfrm>
        </p:grpSpPr>
        <p:pic>
          <p:nvPicPr>
            <p:cNvPr id="4" name="그림 3" descr="예술, 댄스, 만화 영화, CG 아트워크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43B39C1-D2F5-9013-4E34-3200C19B1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21" r="57" b="12192"/>
            <a:stretch>
              <a:fillRect/>
            </a:stretch>
          </p:blipFill>
          <p:spPr>
            <a:xfrm>
              <a:off x="5906738" y="4451315"/>
              <a:ext cx="2687667" cy="112517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1A9706-2520-9210-34BC-E6C04FF57962}"/>
                </a:ext>
              </a:extLst>
            </p:cNvPr>
            <p:cNvSpPr txBox="1"/>
            <p:nvPr/>
          </p:nvSpPr>
          <p:spPr>
            <a:xfrm>
              <a:off x="5991034" y="5653115"/>
              <a:ext cx="1001877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Esteria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A49AFE-BE5F-9D63-6443-2D3FC3A2E62A}"/>
                </a:ext>
              </a:extLst>
            </p:cNvPr>
            <p:cNvSpPr txBox="1"/>
            <p:nvPr/>
          </p:nvSpPr>
          <p:spPr>
            <a:xfrm>
              <a:off x="5991034" y="5893617"/>
              <a:ext cx="2083904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어둠에 잠식된 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이세계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에스테리아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정화하라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7698487-1288-278E-1270-8879FCDE37E1}"/>
                </a:ext>
              </a:extLst>
            </p:cNvPr>
            <p:cNvSpPr txBox="1"/>
            <p:nvPr/>
          </p:nvSpPr>
          <p:spPr>
            <a:xfrm>
              <a:off x="5991034" y="6318817"/>
              <a:ext cx="1848263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</a:t>
              </a:r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인팀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팀장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주요 업무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GDD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작성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 기획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C9A7A99-18DF-62A6-F934-E8924D7F2482}"/>
                </a:ext>
              </a:extLst>
            </p:cNvPr>
            <p:cNvGrpSpPr/>
            <p:nvPr/>
          </p:nvGrpSpPr>
          <p:grpSpPr>
            <a:xfrm>
              <a:off x="5906738" y="4451315"/>
              <a:ext cx="2687667" cy="2254285"/>
              <a:chOff x="331893" y="4041538"/>
              <a:chExt cx="2687667" cy="2254285"/>
            </a:xfrm>
          </p:grpSpPr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96DC339B-37EF-1C49-FA32-9EDFEC97443C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2E1F0B7C-0DCA-8FB6-680A-A2BA738C9646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2254285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31E0D33E-B366-DFD9-5F4D-4F05A42FD6D7}"/>
                </a:ext>
              </a:extLst>
            </p:cNvPr>
            <p:cNvGrpSpPr/>
            <p:nvPr/>
          </p:nvGrpSpPr>
          <p:grpSpPr>
            <a:xfrm>
              <a:off x="5991034" y="6103341"/>
              <a:ext cx="1208600" cy="144251"/>
              <a:chOff x="6236124" y="6103341"/>
              <a:chExt cx="1208600" cy="14425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E431BF3-7E3F-0D73-7A17-03A0A34F3C3C}"/>
                  </a:ext>
                </a:extLst>
              </p:cNvPr>
              <p:cNvSpPr txBox="1"/>
              <p:nvPr/>
            </p:nvSpPr>
            <p:spPr>
              <a:xfrm>
                <a:off x="6236124" y="6103341"/>
                <a:ext cx="464097" cy="144251"/>
              </a:xfrm>
              <a:prstGeom prst="roundRect">
                <a:avLst/>
              </a:prstGeom>
              <a:solidFill>
                <a:srgbClr val="F7DFEA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오픈 월드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3C09D2-80A4-1427-7449-C01FE3F62618}"/>
                  </a:ext>
                </a:extLst>
              </p:cNvPr>
              <p:cNvSpPr txBox="1"/>
              <p:nvPr/>
            </p:nvSpPr>
            <p:spPr>
              <a:xfrm>
                <a:off x="6805247" y="6103341"/>
                <a:ext cx="639477" cy="144251"/>
              </a:xfrm>
              <a:prstGeom prst="roundRect">
                <a:avLst/>
              </a:prstGeom>
              <a:solidFill>
                <a:srgbClr val="F7DCC9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액션 어드벤처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6C0DA63-225B-B480-88B6-AA0060014BE7}"/>
                  </a:ext>
                </a:extLst>
              </p:cNvPr>
              <p:cNvSpPr txBox="1"/>
              <p:nvPr/>
            </p:nvSpPr>
            <p:spPr>
              <a:xfrm>
                <a:off x="6700221" y="6103466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34992C-B072-A79A-C15D-1E38F819F28E}"/>
                </a:ext>
              </a:extLst>
            </p:cNvPr>
            <p:cNvSpPr txBox="1"/>
            <p:nvPr/>
          </p:nvSpPr>
          <p:spPr>
            <a:xfrm>
              <a:off x="5991034" y="6513152"/>
              <a:ext cx="1223092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24.03.11 ~ 24.03.25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(14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CAEEC7C7-3FA4-9263-CEDD-8584DEBB0113}"/>
                </a:ext>
              </a:extLst>
            </p:cNvPr>
            <p:cNvCxnSpPr>
              <a:cxnSpLocks/>
            </p:cNvCxnSpPr>
            <p:nvPr/>
          </p:nvCxnSpPr>
          <p:spPr>
            <a:xfrm>
              <a:off x="5906738" y="5576494"/>
              <a:ext cx="26892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4" name="그룹 223">
            <a:extLst>
              <a:ext uri="{FF2B5EF4-FFF2-40B4-BE49-F238E27FC236}">
                <a16:creationId xmlns:a16="http://schemas.microsoft.com/office/drawing/2014/main" id="{65374224-3A28-C866-C41C-B4850525CBBA}"/>
              </a:ext>
            </a:extLst>
          </p:cNvPr>
          <p:cNvGrpSpPr/>
          <p:nvPr/>
        </p:nvGrpSpPr>
        <p:grpSpPr>
          <a:xfrm>
            <a:off x="6675251" y="894218"/>
            <a:ext cx="1983600" cy="2486997"/>
            <a:chOff x="6702516" y="894218"/>
            <a:chExt cx="1983600" cy="2486997"/>
          </a:xfrm>
        </p:grpSpPr>
        <p:pic>
          <p:nvPicPr>
            <p:cNvPr id="182" name="그림 181" descr="무기, 덮개, 곶, 망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F1F3533E-4BD5-3064-13E1-2E2C092A4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5" r="5089"/>
            <a:stretch>
              <a:fillRect/>
            </a:stretch>
          </p:blipFill>
          <p:spPr>
            <a:xfrm>
              <a:off x="6784331" y="971253"/>
              <a:ext cx="1818523" cy="1567044"/>
            </a:xfrm>
            <a:prstGeom prst="rect">
              <a:avLst/>
            </a:prstGeom>
          </p:spPr>
        </p:pic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7E15A646-97B5-B4F7-756A-DF807C8B18FE}"/>
                </a:ext>
              </a:extLst>
            </p:cNvPr>
            <p:cNvGrpSpPr/>
            <p:nvPr/>
          </p:nvGrpSpPr>
          <p:grpSpPr>
            <a:xfrm>
              <a:off x="6702516" y="894218"/>
              <a:ext cx="1982152" cy="2486997"/>
              <a:chOff x="192088" y="894218"/>
              <a:chExt cx="2687667" cy="2486997"/>
            </a:xfrm>
          </p:grpSpPr>
          <p:sp>
            <p:nvSpPr>
              <p:cNvPr id="172" name="자유형: 도형 171">
                <a:extLst>
                  <a:ext uri="{FF2B5EF4-FFF2-40B4-BE49-F238E27FC236}">
                    <a16:creationId xmlns:a16="http://schemas.microsoft.com/office/drawing/2014/main" id="{CADD30B2-7AAC-819E-A02E-1A7AC30DD6CF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사각형: 둥근 모서리 172">
                <a:extLst>
                  <a:ext uri="{FF2B5EF4-FFF2-40B4-BE49-F238E27FC236}">
                    <a16:creationId xmlns:a16="http://schemas.microsoft.com/office/drawing/2014/main" id="{189EDB16-08E8-FA58-9B8B-582EC3785A3B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8C8BFD-8672-95AC-D20F-9BC2F0EDE9C3}"/>
                </a:ext>
              </a:extLst>
            </p:cNvPr>
            <p:cNvSpPr txBox="1"/>
            <p:nvPr/>
          </p:nvSpPr>
          <p:spPr>
            <a:xfrm>
              <a:off x="6786811" y="2681987"/>
              <a:ext cx="24365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검객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C0B58BDF-EA9C-F2EC-5F02-D9A6C5F7DFD8}"/>
                </a:ext>
              </a:extLst>
            </p:cNvPr>
            <p:cNvSpPr txBox="1"/>
            <p:nvPr/>
          </p:nvSpPr>
          <p:spPr>
            <a:xfrm>
              <a:off x="6786811" y="2922489"/>
              <a:ext cx="1080424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게임의 캐릭터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06C50250-7887-28C0-419B-EA1F7C67B7D5}"/>
                </a:ext>
              </a:extLst>
            </p:cNvPr>
            <p:cNvSpPr txBox="1"/>
            <p:nvPr/>
          </p:nvSpPr>
          <p:spPr>
            <a:xfrm>
              <a:off x="6786811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FE3A72D-0FEA-EC2C-C653-6489B2329B8D}"/>
                </a:ext>
              </a:extLst>
            </p:cNvPr>
            <p:cNvSpPr txBox="1"/>
            <p:nvPr/>
          </p:nvSpPr>
          <p:spPr>
            <a:xfrm>
              <a:off x="7242080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82516B02-3AE2-DCA9-C501-A1647220EFEF}"/>
                </a:ext>
              </a:extLst>
            </p:cNvPr>
            <p:cNvSpPr txBox="1"/>
            <p:nvPr/>
          </p:nvSpPr>
          <p:spPr>
            <a:xfrm>
              <a:off x="7137054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80" name="직선 연결선 179">
              <a:extLst>
                <a:ext uri="{FF2B5EF4-FFF2-40B4-BE49-F238E27FC236}">
                  <a16:creationId xmlns:a16="http://schemas.microsoft.com/office/drawing/2014/main" id="{AF9932CD-31A8-C622-C91C-71C04DB145F7}"/>
                </a:ext>
              </a:extLst>
            </p:cNvPr>
            <p:cNvCxnSpPr>
              <a:cxnSpLocks/>
            </p:cNvCxnSpPr>
            <p:nvPr/>
          </p:nvCxnSpPr>
          <p:spPr>
            <a:xfrm>
              <a:off x="6702516" y="26053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7" name="그룹 226">
            <a:extLst>
              <a:ext uri="{FF2B5EF4-FFF2-40B4-BE49-F238E27FC236}">
                <a16:creationId xmlns:a16="http://schemas.microsoft.com/office/drawing/2014/main" id="{C5FC6EC6-2F55-631C-3C4B-2D4041157325}"/>
              </a:ext>
            </a:extLst>
          </p:cNvPr>
          <p:cNvGrpSpPr/>
          <p:nvPr/>
        </p:nvGrpSpPr>
        <p:grpSpPr>
          <a:xfrm>
            <a:off x="192089" y="894218"/>
            <a:ext cx="1983600" cy="2486998"/>
            <a:chOff x="192089" y="894218"/>
            <a:chExt cx="1983600" cy="2486998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A1D36CC-355A-7096-35AC-48DF5A91133F}"/>
                </a:ext>
              </a:extLst>
            </p:cNvPr>
            <p:cNvGrpSpPr/>
            <p:nvPr/>
          </p:nvGrpSpPr>
          <p:grpSpPr>
            <a:xfrm>
              <a:off x="192089" y="894218"/>
              <a:ext cx="1982152" cy="2486998"/>
              <a:chOff x="192088" y="894218"/>
              <a:chExt cx="2687667" cy="2486998"/>
            </a:xfrm>
          </p:grpSpPr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00279777-F8B3-BC96-6ADE-D3DD131A236D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CE07424B-A8BE-24AA-F28C-68E1B47FF49B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8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51" name="그림 50" descr="도표, 직사각형, 사각형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7424F8D-A632-2D40-2A0D-7C61797A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53" t="16589" r="22327" b="15411"/>
            <a:stretch>
              <a:fillRect/>
            </a:stretch>
          </p:blipFill>
          <p:spPr>
            <a:xfrm>
              <a:off x="592170" y="1198722"/>
              <a:ext cx="1181990" cy="1072235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2E9C59-ED59-60A3-4841-E5F243158D21}"/>
                </a:ext>
              </a:extLst>
            </p:cNvPr>
            <p:cNvSpPr txBox="1"/>
            <p:nvPr/>
          </p:nvSpPr>
          <p:spPr>
            <a:xfrm>
              <a:off x="276384" y="2681861"/>
              <a:ext cx="763029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데이터 테이블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98BB961-3BD0-EB74-48E9-87386985F8ED}"/>
                </a:ext>
              </a:extLst>
            </p:cNvPr>
            <p:cNvSpPr txBox="1"/>
            <p:nvPr/>
          </p:nvSpPr>
          <p:spPr>
            <a:xfrm>
              <a:off x="276384" y="2922363"/>
              <a:ext cx="1705595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로스트아크의 스킬 관련 데이터 테이블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207" name="그룹 206">
              <a:extLst>
                <a:ext uri="{FF2B5EF4-FFF2-40B4-BE49-F238E27FC236}">
                  <a16:creationId xmlns:a16="http://schemas.microsoft.com/office/drawing/2014/main" id="{D0C51A1B-514A-2B06-88AB-2CC324C4405A}"/>
                </a:ext>
              </a:extLst>
            </p:cNvPr>
            <p:cNvGrpSpPr/>
            <p:nvPr/>
          </p:nvGrpSpPr>
          <p:grpSpPr>
            <a:xfrm>
              <a:off x="276384" y="3132087"/>
              <a:ext cx="1094746" cy="144251"/>
              <a:chOff x="904871" y="3132087"/>
              <a:chExt cx="1094746" cy="144251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E8E16B0-6B70-EE25-5F1F-30499FDB63D8}"/>
                  </a:ext>
                </a:extLst>
              </p:cNvPr>
              <p:cNvSpPr txBox="1"/>
              <p:nvPr/>
            </p:nvSpPr>
            <p:spPr>
              <a:xfrm>
                <a:off x="904871" y="3132087"/>
                <a:ext cx="639477" cy="144251"/>
              </a:xfrm>
              <a:prstGeom prst="roundRect">
                <a:avLst/>
              </a:prstGeom>
              <a:solidFill>
                <a:srgbClr val="DBECDD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데이터 테이블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8136EE8-3E85-C403-C383-FE3A2CD73C8E}"/>
                  </a:ext>
                </a:extLst>
              </p:cNvPr>
              <p:cNvSpPr txBox="1"/>
              <p:nvPr/>
            </p:nvSpPr>
            <p:spPr>
              <a:xfrm>
                <a:off x="1649373" y="3132087"/>
                <a:ext cx="350244" cy="144251"/>
              </a:xfrm>
              <a:prstGeom prst="roundRect">
                <a:avLst/>
              </a:prstGeom>
              <a:solidFill>
                <a:srgbClr val="E7DDEF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역기획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B7B6FAA-6DD0-DB94-5980-FFECFEA60333}"/>
                  </a:ext>
                </a:extLst>
              </p:cNvPr>
              <p:cNvSpPr txBox="1"/>
              <p:nvPr/>
            </p:nvSpPr>
            <p:spPr>
              <a:xfrm>
                <a:off x="1544348" y="3132212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7BC06365-32C7-DF74-129C-EC84AC210387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9" y="2605240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pic>
          <p:nvPicPr>
            <p:cNvPr id="204" name="그림 203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B510CBC-6A26-7257-3D23-C6953E65A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6864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</p:grpSp>
      <p:grpSp>
        <p:nvGrpSpPr>
          <p:cNvPr id="226" name="그룹 225">
            <a:extLst>
              <a:ext uri="{FF2B5EF4-FFF2-40B4-BE49-F238E27FC236}">
                <a16:creationId xmlns:a16="http://schemas.microsoft.com/office/drawing/2014/main" id="{8C73DCA5-704C-B46F-CFA6-DF0E674C8614}"/>
              </a:ext>
            </a:extLst>
          </p:cNvPr>
          <p:cNvGrpSpPr/>
          <p:nvPr/>
        </p:nvGrpSpPr>
        <p:grpSpPr>
          <a:xfrm>
            <a:off x="2354109" y="894091"/>
            <a:ext cx="1983600" cy="2487125"/>
            <a:chOff x="2356434" y="894091"/>
            <a:chExt cx="1983600" cy="2487125"/>
          </a:xfrm>
        </p:grpSpPr>
        <p:pic>
          <p:nvPicPr>
            <p:cNvPr id="65" name="그림 64" descr="CG 아트워크, 인간의 얼굴, 아니메, 가상의 캐릭터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7490E7D-DAB9-76C4-D317-AA7D2196A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66" t="1968" r="8326" b="2500"/>
            <a:stretch>
              <a:fillRect/>
            </a:stretch>
          </p:blipFill>
          <p:spPr>
            <a:xfrm>
              <a:off x="2360111" y="894091"/>
              <a:ext cx="1977026" cy="1716863"/>
            </a:xfrm>
            <a:prstGeom prst="rect">
              <a:avLst/>
            </a:prstGeom>
          </p:spPr>
        </p:pic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217C8C7-4971-8B47-4B1A-F6F41E0C4E78}"/>
                </a:ext>
              </a:extLst>
            </p:cNvPr>
            <p:cNvGrpSpPr/>
            <p:nvPr/>
          </p:nvGrpSpPr>
          <p:grpSpPr>
            <a:xfrm>
              <a:off x="2356434" y="894218"/>
              <a:ext cx="1982152" cy="2486998"/>
              <a:chOff x="192088" y="894218"/>
              <a:chExt cx="2687667" cy="2486998"/>
            </a:xfrm>
          </p:grpSpPr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E9243C87-5B5F-627B-1BA5-1D7D41A843EC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EB4E4BDA-EF8A-5D69-E633-EFEC13916B38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8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A3B1EB3-B8AB-78BE-5EDE-EF9131C9EC65}"/>
                </a:ext>
              </a:extLst>
            </p:cNvPr>
            <p:cNvSpPr txBox="1"/>
            <p:nvPr/>
          </p:nvSpPr>
          <p:spPr>
            <a:xfrm>
              <a:off x="2440729" y="2681861"/>
              <a:ext cx="36548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창술사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C224CD0-0CED-BE9F-1320-B5150301F954}"/>
                </a:ext>
              </a:extLst>
            </p:cNvPr>
            <p:cNvSpPr txBox="1"/>
            <p:nvPr/>
          </p:nvSpPr>
          <p:spPr>
            <a:xfrm>
              <a:off x="2440729" y="2922363"/>
              <a:ext cx="1401025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창술사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의 역기획서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A947959-18E4-C574-6505-D7A5F2B1BC8B}"/>
                </a:ext>
              </a:extLst>
            </p:cNvPr>
            <p:cNvSpPr txBox="1"/>
            <p:nvPr/>
          </p:nvSpPr>
          <p:spPr>
            <a:xfrm>
              <a:off x="3269719" y="3132087"/>
              <a:ext cx="350244" cy="144251"/>
            </a:xfrm>
            <a:prstGeom prst="roundRect">
              <a:avLst/>
            </a:prstGeom>
            <a:solidFill>
              <a:srgbClr val="E7DDEF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역기획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727E3A9-2B65-D577-C4E3-493D27048831}"/>
                </a:ext>
              </a:extLst>
            </p:cNvPr>
            <p:cNvSpPr txBox="1"/>
            <p:nvPr/>
          </p:nvSpPr>
          <p:spPr>
            <a:xfrm>
              <a:off x="2798593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1181E60B-A5A1-6C61-F211-ADD2D12A0485}"/>
                </a:ext>
              </a:extLst>
            </p:cNvPr>
            <p:cNvCxnSpPr>
              <a:cxnSpLocks/>
            </p:cNvCxnSpPr>
            <p:nvPr/>
          </p:nvCxnSpPr>
          <p:spPr>
            <a:xfrm>
              <a:off x="2356434" y="2605240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pic>
          <p:nvPicPr>
            <p:cNvPr id="202" name="그림 201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29FF21A-5C50-C5F5-4B4E-FE94EFC50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573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30F3D2A-290E-5BED-03B1-248BAAD8ADFC}"/>
                </a:ext>
              </a:extLst>
            </p:cNvPr>
            <p:cNvSpPr txBox="1"/>
            <p:nvPr/>
          </p:nvSpPr>
          <p:spPr>
            <a:xfrm>
              <a:off x="2448350" y="3132087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2A1E34FF-B67A-6B77-3CA8-B8D4333DD279}"/>
                </a:ext>
              </a:extLst>
            </p:cNvPr>
            <p:cNvSpPr txBox="1"/>
            <p:nvPr/>
          </p:nvSpPr>
          <p:spPr>
            <a:xfrm>
              <a:off x="2903618" y="3132087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E5B15CCD-6B01-F800-030B-5A92154CDC1F}"/>
                </a:ext>
              </a:extLst>
            </p:cNvPr>
            <p:cNvSpPr txBox="1"/>
            <p:nvPr/>
          </p:nvSpPr>
          <p:spPr>
            <a:xfrm>
              <a:off x="3164694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382B2373-98E7-B07B-A022-FF90F5984500}"/>
                </a:ext>
              </a:extLst>
            </p:cNvPr>
            <p:cNvSpPr txBox="1"/>
            <p:nvPr/>
          </p:nvSpPr>
          <p:spPr>
            <a:xfrm>
              <a:off x="3724988" y="3132087"/>
              <a:ext cx="549606" cy="144251"/>
            </a:xfrm>
            <a:prstGeom prst="roundRect">
              <a:avLst/>
            </a:prstGeom>
            <a:solidFill>
              <a:srgbClr val="FBDDD9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전투 시스템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0ED1AB7D-DD56-5D57-00A1-C97B5D883051}"/>
                </a:ext>
              </a:extLst>
            </p:cNvPr>
            <p:cNvSpPr txBox="1"/>
            <p:nvPr/>
          </p:nvSpPr>
          <p:spPr>
            <a:xfrm>
              <a:off x="3619963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28E709DB-F7E1-6223-B977-8E63FEAC21C8}"/>
              </a:ext>
            </a:extLst>
          </p:cNvPr>
          <p:cNvGrpSpPr/>
          <p:nvPr/>
        </p:nvGrpSpPr>
        <p:grpSpPr>
          <a:xfrm>
            <a:off x="4514680" y="894217"/>
            <a:ext cx="1983600" cy="2486998"/>
            <a:chOff x="4571506" y="894217"/>
            <a:chExt cx="1983600" cy="2486998"/>
          </a:xfrm>
        </p:grpSpPr>
        <p:pic>
          <p:nvPicPr>
            <p:cNvPr id="97" name="그림 96" descr="스케치, 그림, 페인팅, 일러스트레이션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54F4BF6-CEA6-8A30-8CDE-F38EA5188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29" t="1" r="9250" b="930"/>
            <a:stretch>
              <a:fillRect/>
            </a:stretch>
          </p:blipFill>
          <p:spPr>
            <a:xfrm>
              <a:off x="4601996" y="894217"/>
              <a:ext cx="1921173" cy="1711149"/>
            </a:xfrm>
            <a:prstGeom prst="rect">
              <a:avLst/>
            </a:prstGeom>
          </p:spPr>
        </p:pic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1F69DF6E-8A91-FA61-D6DC-95C7D269B45F}"/>
                </a:ext>
              </a:extLst>
            </p:cNvPr>
            <p:cNvGrpSpPr/>
            <p:nvPr/>
          </p:nvGrpSpPr>
          <p:grpSpPr>
            <a:xfrm>
              <a:off x="4571506" y="894218"/>
              <a:ext cx="1982152" cy="2486997"/>
              <a:chOff x="192088" y="894218"/>
              <a:chExt cx="2687667" cy="2486997"/>
            </a:xfrm>
          </p:grpSpPr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1E14AB1E-D8A6-6EB1-8467-40CBD6D9C86C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사각형: 둥근 모서리 89">
                <a:extLst>
                  <a:ext uri="{FF2B5EF4-FFF2-40B4-BE49-F238E27FC236}">
                    <a16:creationId xmlns:a16="http://schemas.microsoft.com/office/drawing/2014/main" id="{27723865-89AC-E919-4702-166F47940FF2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DA2E04C-79AE-72B4-78A5-9A451FEFFECC}"/>
                </a:ext>
              </a:extLst>
            </p:cNvPr>
            <p:cNvSpPr txBox="1"/>
            <p:nvPr/>
          </p:nvSpPr>
          <p:spPr>
            <a:xfrm>
              <a:off x="4655801" y="2681987"/>
              <a:ext cx="1109278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화령사</a:t>
              </a:r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(Ember Spirit)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D1D571F0-4FB9-BD88-8897-59AD654424C3}"/>
                </a:ext>
              </a:extLst>
            </p:cNvPr>
            <p:cNvSpPr txBox="1"/>
            <p:nvPr/>
          </p:nvSpPr>
          <p:spPr>
            <a:xfrm>
              <a:off x="4655801" y="2922489"/>
              <a:ext cx="1279196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 신규 클래스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4C06F31-BF12-D1F1-2828-3C4A1B933B7A}"/>
                </a:ext>
              </a:extLst>
            </p:cNvPr>
            <p:cNvSpPr txBox="1"/>
            <p:nvPr/>
          </p:nvSpPr>
          <p:spPr>
            <a:xfrm>
              <a:off x="4655801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BD7D15C-BD73-5C19-885A-74CE26100AAA}"/>
                </a:ext>
              </a:extLst>
            </p:cNvPr>
            <p:cNvSpPr txBox="1"/>
            <p:nvPr/>
          </p:nvSpPr>
          <p:spPr>
            <a:xfrm>
              <a:off x="5006044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63F0E991-4874-F31F-7ED2-D2400A19CF3A}"/>
                </a:ext>
              </a:extLst>
            </p:cNvPr>
            <p:cNvCxnSpPr>
              <a:cxnSpLocks/>
            </p:cNvCxnSpPr>
            <p:nvPr/>
          </p:nvCxnSpPr>
          <p:spPr>
            <a:xfrm>
              <a:off x="4571506" y="26069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0FEE9C0-AC5C-07D9-5C26-0AA09A961C31}"/>
                </a:ext>
              </a:extLst>
            </p:cNvPr>
            <p:cNvSpPr txBox="1"/>
            <p:nvPr/>
          </p:nvSpPr>
          <p:spPr>
            <a:xfrm>
              <a:off x="5111069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pic>
          <p:nvPicPr>
            <p:cNvPr id="203" name="그림 202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CEA1A55E-1D0F-D8D1-F72A-5C7216309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6281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EDDF07EB-B071-11F6-C312-68EEFA33785C}"/>
                </a:ext>
              </a:extLst>
            </p:cNvPr>
            <p:cNvSpPr txBox="1"/>
            <p:nvPr/>
          </p:nvSpPr>
          <p:spPr>
            <a:xfrm>
              <a:off x="5477170" y="3132087"/>
              <a:ext cx="549606" cy="144251"/>
            </a:xfrm>
            <a:prstGeom prst="roundRect">
              <a:avLst/>
            </a:prstGeom>
            <a:solidFill>
              <a:srgbClr val="FBDDD9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전투 시스템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A2057E38-E3DA-5F24-B4A1-3A3F224FA47D}"/>
                </a:ext>
              </a:extLst>
            </p:cNvPr>
            <p:cNvSpPr txBox="1"/>
            <p:nvPr/>
          </p:nvSpPr>
          <p:spPr>
            <a:xfrm>
              <a:off x="5372145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23" name="그룹 222">
            <a:extLst>
              <a:ext uri="{FF2B5EF4-FFF2-40B4-BE49-F238E27FC236}">
                <a16:creationId xmlns:a16="http://schemas.microsoft.com/office/drawing/2014/main" id="{EC4AB8F4-EA78-65F9-7669-B14F14D5E131}"/>
              </a:ext>
            </a:extLst>
          </p:cNvPr>
          <p:cNvGrpSpPr/>
          <p:nvPr/>
        </p:nvGrpSpPr>
        <p:grpSpPr>
          <a:xfrm>
            <a:off x="8835822" y="894218"/>
            <a:ext cx="1983600" cy="2486997"/>
            <a:chOff x="8835822" y="894218"/>
            <a:chExt cx="1983600" cy="2486997"/>
          </a:xfrm>
        </p:grpSpPr>
        <p:pic>
          <p:nvPicPr>
            <p:cNvPr id="194" name="그림 193" descr="아니메, CG 아트워크, 만화 영화, PC 게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FF46FAFA-9FFC-AF88-5412-7B5BED8DF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17" r="1764"/>
            <a:stretch>
              <a:fillRect/>
            </a:stretch>
          </p:blipFill>
          <p:spPr>
            <a:xfrm>
              <a:off x="8835822" y="894218"/>
              <a:ext cx="1982152" cy="1717200"/>
            </a:xfrm>
            <a:prstGeom prst="rect">
              <a:avLst/>
            </a:prstGeom>
          </p:spPr>
        </p:pic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0EE5540F-F758-4394-1E43-DA7CFF27BCB9}"/>
                </a:ext>
              </a:extLst>
            </p:cNvPr>
            <p:cNvGrpSpPr/>
            <p:nvPr/>
          </p:nvGrpSpPr>
          <p:grpSpPr>
            <a:xfrm>
              <a:off x="8835822" y="894218"/>
              <a:ext cx="1982152" cy="2486997"/>
              <a:chOff x="192088" y="894218"/>
              <a:chExt cx="2687667" cy="2486997"/>
            </a:xfrm>
          </p:grpSpPr>
          <p:sp>
            <p:nvSpPr>
              <p:cNvPr id="185" name="자유형: 도형 184">
                <a:extLst>
                  <a:ext uri="{FF2B5EF4-FFF2-40B4-BE49-F238E27FC236}">
                    <a16:creationId xmlns:a16="http://schemas.microsoft.com/office/drawing/2014/main" id="{EEFC0F38-DFA0-7739-6E85-BCA6150BD883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사각형: 둥근 모서리 185">
                <a:extLst>
                  <a:ext uri="{FF2B5EF4-FFF2-40B4-BE49-F238E27FC236}">
                    <a16:creationId xmlns:a16="http://schemas.microsoft.com/office/drawing/2014/main" id="{55EC69A8-C75D-1F30-B2BA-C925CFFC98F7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92244DFE-AD8F-515D-05BB-0E209E50BBE3}"/>
                </a:ext>
              </a:extLst>
            </p:cNvPr>
            <p:cNvSpPr txBox="1"/>
            <p:nvPr/>
          </p:nvSpPr>
          <p:spPr>
            <a:xfrm>
              <a:off x="8920117" y="2681987"/>
              <a:ext cx="24365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탈론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48FEBAB3-D9C3-04DF-1355-527C76DB3EE3}"/>
                </a:ext>
              </a:extLst>
            </p:cNvPr>
            <p:cNvSpPr txBox="1"/>
            <p:nvPr/>
          </p:nvSpPr>
          <p:spPr>
            <a:xfrm>
              <a:off x="8920117" y="2922489"/>
              <a:ext cx="1686359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리그 오브 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레전트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탈론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 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리메이크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2D40ED93-899A-E81B-AEA6-DF194FB0887E}"/>
                </a:ext>
              </a:extLst>
            </p:cNvPr>
            <p:cNvSpPr txBox="1"/>
            <p:nvPr/>
          </p:nvSpPr>
          <p:spPr>
            <a:xfrm>
              <a:off x="8920117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6B85A817-B1C2-51C6-19C8-188DADBA03D0}"/>
                </a:ext>
              </a:extLst>
            </p:cNvPr>
            <p:cNvSpPr txBox="1"/>
            <p:nvPr/>
          </p:nvSpPr>
          <p:spPr>
            <a:xfrm>
              <a:off x="9375385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26514F34-EFD0-9FE6-1F30-5D452FD20457}"/>
                </a:ext>
              </a:extLst>
            </p:cNvPr>
            <p:cNvSpPr txBox="1"/>
            <p:nvPr/>
          </p:nvSpPr>
          <p:spPr>
            <a:xfrm>
              <a:off x="9270360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92" name="직선 연결선 191">
              <a:extLst>
                <a:ext uri="{FF2B5EF4-FFF2-40B4-BE49-F238E27FC236}">
                  <a16:creationId xmlns:a16="http://schemas.microsoft.com/office/drawing/2014/main" id="{C80CFA63-9922-458E-A7C0-DA4E2676619F}"/>
                </a:ext>
              </a:extLst>
            </p:cNvPr>
            <p:cNvCxnSpPr>
              <a:cxnSpLocks/>
            </p:cNvCxnSpPr>
            <p:nvPr/>
          </p:nvCxnSpPr>
          <p:spPr>
            <a:xfrm>
              <a:off x="8835822" y="26053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F77D076D-1EBD-3B39-C3FB-D0D664CB6E73}"/>
                </a:ext>
              </a:extLst>
            </p:cNvPr>
            <p:cNvSpPr txBox="1"/>
            <p:nvPr/>
          </p:nvSpPr>
          <p:spPr>
            <a:xfrm>
              <a:off x="9636461" y="3132464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B9A7DED1-C213-21F0-9F24-702191A17923}"/>
                </a:ext>
              </a:extLst>
            </p:cNvPr>
            <p:cNvSpPr txBox="1"/>
            <p:nvPr/>
          </p:nvSpPr>
          <p:spPr>
            <a:xfrm>
              <a:off x="9741486" y="3132213"/>
              <a:ext cx="437706" cy="144251"/>
            </a:xfrm>
            <a:prstGeom prst="roundRect">
              <a:avLst/>
            </a:prstGeom>
            <a:solidFill>
              <a:srgbClr val="E6E4E0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리메이크</a:t>
              </a:r>
            </a:p>
          </p:txBody>
        </p:sp>
        <p:pic>
          <p:nvPicPr>
            <p:cNvPr id="222" name="그림 221" descr="폰트, 타이포그래피, 그래픽, 텍스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7DA86B5-5C1D-9E0D-923E-5004EDD0D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5846" y="2247018"/>
              <a:ext cx="699687" cy="2868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660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A757C29-CECD-E801-601B-490BFDD8E5B7}"/>
              </a:ext>
            </a:extLst>
          </p:cNvPr>
          <p:cNvSpPr/>
          <p:nvPr/>
        </p:nvSpPr>
        <p:spPr>
          <a:xfrm>
            <a:off x="334964" y="188912"/>
            <a:ext cx="11522074" cy="64801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46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E8190-77D7-4209-926D-49DBD9733E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5E0E4C-8D04-5FE5-E1A9-6B0CBD90F940}"/>
              </a:ext>
            </a:extLst>
          </p:cNvPr>
          <p:cNvSpPr txBox="1"/>
          <p:nvPr/>
        </p:nvSpPr>
        <p:spPr>
          <a:xfrm>
            <a:off x="192088" y="1072739"/>
            <a:ext cx="8008603" cy="3847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저는 캐릭터 컨셉에 어울리는 스킬과 액션을 상상하는 것에 재미를 느낍니다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이제는 상상에서 그치지 않고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저의 색깔이 담긴 캐릭터를 세상에 탄생시키려고 합니다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741139-D343-AA78-1B5C-336F1757C214}"/>
              </a:ext>
            </a:extLst>
          </p:cNvPr>
          <p:cNvSpPr txBox="1"/>
          <p:nvPr/>
        </p:nvSpPr>
        <p:spPr>
          <a:xfrm>
            <a:off x="192088" y="696115"/>
            <a:ext cx="317395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85228D4-644C-3814-6E4C-84C5DE9DDC49}"/>
              </a:ext>
            </a:extLst>
          </p:cNvPr>
          <p:cNvCxnSpPr>
            <a:cxnSpLocks/>
          </p:cNvCxnSpPr>
          <p:nvPr/>
        </p:nvCxnSpPr>
        <p:spPr>
          <a:xfrm>
            <a:off x="192088" y="98812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179247-571F-D89B-AA18-BF265B7971F0}"/>
              </a:ext>
            </a:extLst>
          </p:cNvPr>
          <p:cNvSpPr txBox="1"/>
          <p:nvPr/>
        </p:nvSpPr>
        <p:spPr>
          <a:xfrm>
            <a:off x="192088" y="3840175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780E242-341B-033B-3DB3-8D10C0A60864}"/>
              </a:ext>
            </a:extLst>
          </p:cNvPr>
          <p:cNvCxnSpPr>
            <a:cxnSpLocks/>
          </p:cNvCxnSpPr>
          <p:nvPr/>
        </p:nvCxnSpPr>
        <p:spPr>
          <a:xfrm>
            <a:off x="192088" y="413218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D85401-E427-BBF0-DBB8-CF46583EB1A3}"/>
              </a:ext>
            </a:extLst>
          </p:cNvPr>
          <p:cNvSpPr/>
          <p:nvPr/>
        </p:nvSpPr>
        <p:spPr>
          <a:xfrm>
            <a:off x="192088" y="1713186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8416FD7-18A4-9CE1-A631-CD7672D7EB83}"/>
              </a:ext>
            </a:extLst>
          </p:cNvPr>
          <p:cNvGraphicFramePr>
            <a:graphicFrameLocks noGrp="1"/>
          </p:cNvGraphicFramePr>
          <p:nvPr/>
        </p:nvGraphicFramePr>
        <p:xfrm>
          <a:off x="1798507" y="1713186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0469850-C677-908C-E871-B90740098503}"/>
              </a:ext>
            </a:extLst>
          </p:cNvPr>
          <p:cNvGraphicFramePr>
            <a:graphicFrameLocks noGrp="1"/>
          </p:cNvGraphicFramePr>
          <p:nvPr/>
        </p:nvGraphicFramePr>
        <p:xfrm>
          <a:off x="192088" y="4296874"/>
          <a:ext cx="7406124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124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53D764E-498D-203B-11F2-FBC500A53C19}"/>
              </a:ext>
            </a:extLst>
          </p:cNvPr>
          <p:cNvGraphicFramePr>
            <a:graphicFrameLocks noGrp="1"/>
          </p:cNvGraphicFramePr>
          <p:nvPr/>
        </p:nvGraphicFramePr>
        <p:xfrm>
          <a:off x="4332130" y="1713186"/>
          <a:ext cx="4265332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3257577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53452244-8238-7AA7-7AC8-64156351F8D6}"/>
              </a:ext>
            </a:extLst>
          </p:cNvPr>
          <p:cNvGrpSpPr/>
          <p:nvPr/>
        </p:nvGrpSpPr>
        <p:grpSpPr>
          <a:xfrm>
            <a:off x="4316768" y="4697903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77C3F5FA-FB7F-FAF7-4DF5-9B69D8B1A4CA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7B6D9967-5C5F-88CA-37F7-234DA2471393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9FF10FC0-C259-98AC-E68F-2068738B4D29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85CE0DFE-9682-12DD-2F1B-C62764A17606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34472E03-81CE-33C6-407C-47B1B26438E7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87474DAA-D1A5-EBF9-6F64-850C53CCA0FB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890EA163-DAE6-BC97-EA61-718F329617B4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628F6034-19A4-8344-5F29-4844AB99F45F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304294DA-4D1D-95FD-B41C-33A8AD829252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9A30845F-522D-9366-56D0-3295F83471EF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4BC7479B-B827-6DC6-8CCF-5BE081FD128C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910EBF5-A20E-EABD-0FE1-576AF92C8B74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D72D7A46-3B1E-6EA9-6D8C-C786FA413F6A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1A021BB7-67F9-42F5-E136-94B9D07DD8B4}"/>
              </a:ext>
            </a:extLst>
          </p:cNvPr>
          <p:cNvGrpSpPr/>
          <p:nvPr/>
        </p:nvGrpSpPr>
        <p:grpSpPr>
          <a:xfrm>
            <a:off x="2107342" y="5212120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EE3242BB-11E8-4A74-07CC-0CE79517F734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34DCBEC6-CF4A-3CDF-0339-19919AAA0EAD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C6D27BB5-7507-67A3-D1C7-412DEE8F3BFD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142D27C4-0C00-AD32-D76E-AAA1CECBA05D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23E5E73C-3EB1-9E58-E061-8B31600E229B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296026C3-6002-82D6-2B8F-1C0B0AFE39E6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7E894938-3097-87B1-EB66-8712574B8DDF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729787F1-10A6-4EBA-B678-DB4E1152E48F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A4A9288E-9C9E-82D8-FD11-465441820430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F85874B0-2FDE-4766-7F41-8AC1104F1842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92725311-AD39-3B7F-1184-7A65434D0377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C1027912-3192-EED8-5B8C-0504EBD56B14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CDD55B40-DE02-BC18-A069-E5758AD83F2B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AEBBC1A0-0A8B-152D-013E-5DAEFF594ED4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93E88576-EB69-C1A7-2300-C8754EDA3142}"/>
              </a:ext>
            </a:extLst>
          </p:cNvPr>
          <p:cNvGrpSpPr/>
          <p:nvPr/>
        </p:nvGrpSpPr>
        <p:grpSpPr>
          <a:xfrm>
            <a:off x="1767835" y="4697862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196B0397-F38F-578A-5D32-995961CD513D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0419BF0C-E8B2-1FD8-A807-1559D6F67005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EBC2D7A0-270E-7AB3-E31B-4D7801FFCB50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B5622DB8-B2AB-4CB8-C0D8-397D6B55A70C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BD769B6F-F476-1AF9-B30B-73ED6383D439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166B1932-EF6F-99B8-A9EE-EE749512749D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A42A78CA-5DAB-4619-4F75-E2D4C8C446D2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CD9D0F24-EAA9-6918-7988-C162FA6B3223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F0184942-1B7B-A3CD-97E7-F24186B6FF30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2E2DAF18-38D0-6F9E-077B-BAC3BE65E023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04C9E041-2068-2D5A-C0CE-60971B15F37A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13B162F9-C895-70BC-D7D7-BA2724197E77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B09E7E92-D78A-DB58-4B9F-2960884DC39A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FCC256D3-1D31-9921-8542-511811FF2C8F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B8D5E0F5-6149-896F-3D09-C8AB63F5BAE0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E7B6C044-AC8A-45FE-51C9-DA085AD70E26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8537C493-00A0-3ABE-62B3-B929DDBC9716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71829301-9B05-6BF8-62F6-6667ED0E34E5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1D9F41DC-CD0E-FBBE-D909-53923641DA3D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839F6DEC-4ADD-D2A5-BC16-E7B63F41FD51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1A412E09-60E8-8C7A-DDD0-6777E9356F6C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700A567D-E4EC-B0B6-F4DF-B466015E73DE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6AAFA1E8-D95C-EAC9-E3DF-2B703D958E8F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D7F3F6F9-A0F1-A070-70DD-172962A19107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101A19B4-9E7A-9851-C8C8-E6C022E55D4F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281" name="그룹 280">
            <a:extLst>
              <a:ext uri="{FF2B5EF4-FFF2-40B4-BE49-F238E27FC236}">
                <a16:creationId xmlns:a16="http://schemas.microsoft.com/office/drawing/2014/main" id="{210C9D55-849B-083C-99D2-F65E15971C24}"/>
              </a:ext>
            </a:extLst>
          </p:cNvPr>
          <p:cNvGrpSpPr/>
          <p:nvPr/>
        </p:nvGrpSpPr>
        <p:grpSpPr>
          <a:xfrm>
            <a:off x="5973813" y="5212261"/>
            <a:ext cx="1158949" cy="418486"/>
            <a:chOff x="5936826" y="5212261"/>
            <a:chExt cx="1158949" cy="418486"/>
          </a:xfrm>
        </p:grpSpPr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8C0273F4-50C1-3413-B84D-0B646F7901A4}"/>
                </a:ext>
              </a:extLst>
            </p:cNvPr>
            <p:cNvGrpSpPr/>
            <p:nvPr/>
          </p:nvGrpSpPr>
          <p:grpSpPr>
            <a:xfrm>
              <a:off x="5936826" y="5212261"/>
              <a:ext cx="477695" cy="418486"/>
              <a:chOff x="7268766" y="5209367"/>
              <a:chExt cx="477695" cy="418486"/>
            </a:xfrm>
          </p:grpSpPr>
          <p:pic>
            <p:nvPicPr>
              <p:cNvPr id="102" name="그림 101" descr="원, 그래픽, 스크린샷, 예술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BE3CC01B-1737-2D36-EDA2-6B56BD866D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69013" y="5209367"/>
                <a:ext cx="277200" cy="27720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022A52AF-3855-70CE-21C2-C1DAFF0858B9}"/>
                  </a:ext>
                </a:extLst>
              </p:cNvPr>
              <p:cNvSpPr txBox="1"/>
              <p:nvPr/>
            </p:nvSpPr>
            <p:spPr>
              <a:xfrm>
                <a:off x="7268766" y="5486567"/>
                <a:ext cx="477695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Lua Script</a:t>
                </a:r>
                <a:endParaRPr lang="ko-KR" altLang="en-US" dirty="0"/>
              </a:p>
            </p:txBody>
          </p:sp>
        </p:grp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7019B893-6EC3-FB01-FFC7-0BE7BB83829E}"/>
                </a:ext>
              </a:extLst>
            </p:cNvPr>
            <p:cNvGrpSpPr/>
            <p:nvPr/>
          </p:nvGrpSpPr>
          <p:grpSpPr>
            <a:xfrm>
              <a:off x="6608462" y="5212261"/>
              <a:ext cx="487313" cy="418486"/>
              <a:chOff x="8534617" y="5209367"/>
              <a:chExt cx="487313" cy="418486"/>
            </a:xfrm>
          </p:grpSpPr>
          <p:pic>
            <p:nvPicPr>
              <p:cNvPr id="145" name="그림 144" descr="텍스트, 폰트, 스크린샷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2D191848-923A-0F4F-23B5-70CBD52B84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" t="4181" b="21303"/>
              <a:stretch>
                <a:fillRect/>
              </a:stretch>
            </p:blipFill>
            <p:spPr>
              <a:xfrm>
                <a:off x="8591347" y="5209367"/>
                <a:ext cx="373853" cy="277200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B130AA3-DE49-55EB-C024-59F125E8DD7C}"/>
                  </a:ext>
                </a:extLst>
              </p:cNvPr>
              <p:cNvSpPr txBox="1"/>
              <p:nvPr/>
            </p:nvSpPr>
            <p:spPr>
              <a:xfrm>
                <a:off x="8534617" y="5486567"/>
                <a:ext cx="487313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DirectX 12</a:t>
                </a:r>
                <a:endParaRPr lang="ko-KR" altLang="en-US" dirty="0"/>
              </a:p>
            </p:txBody>
          </p:sp>
        </p:grpSp>
      </p:grpSp>
      <p:grpSp>
        <p:nvGrpSpPr>
          <p:cNvPr id="283" name="그룹 282">
            <a:extLst>
              <a:ext uri="{FF2B5EF4-FFF2-40B4-BE49-F238E27FC236}">
                <a16:creationId xmlns:a16="http://schemas.microsoft.com/office/drawing/2014/main" id="{EFFE6157-4BB1-B01D-2C62-36E6AE94687B}"/>
              </a:ext>
            </a:extLst>
          </p:cNvPr>
          <p:cNvGrpSpPr/>
          <p:nvPr/>
        </p:nvGrpSpPr>
        <p:grpSpPr>
          <a:xfrm>
            <a:off x="3979161" y="5212261"/>
            <a:ext cx="1006793" cy="418486"/>
            <a:chOff x="4060005" y="5212261"/>
            <a:chExt cx="1006793" cy="418486"/>
          </a:xfrm>
        </p:grpSpPr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B04369AB-89FE-E6E1-7086-B6AA0256AAC8}"/>
                </a:ext>
              </a:extLst>
            </p:cNvPr>
            <p:cNvGrpSpPr/>
            <p:nvPr/>
          </p:nvGrpSpPr>
          <p:grpSpPr>
            <a:xfrm>
              <a:off x="4060005" y="5212261"/>
              <a:ext cx="246637" cy="418486"/>
              <a:chOff x="4432158" y="5206142"/>
              <a:chExt cx="246637" cy="418486"/>
            </a:xfrm>
          </p:grpSpPr>
          <p:grpSp>
            <p:nvGrpSpPr>
              <p:cNvPr id="103" name="그래픽 33">
                <a:extLst>
                  <a:ext uri="{FF2B5EF4-FFF2-40B4-BE49-F238E27FC236}">
                    <a16:creationId xmlns:a16="http://schemas.microsoft.com/office/drawing/2014/main" id="{31688A4C-87AF-6E77-E508-15B338AFE17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432158" y="5206142"/>
                <a:ext cx="246637" cy="277200"/>
                <a:chOff x="4681172" y="5241975"/>
                <a:chExt cx="201270" cy="226211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207FA8E2-D5C2-D582-7BBB-21D0F342AA24}"/>
                    </a:ext>
                  </a:extLst>
                </p:cNvPr>
                <p:cNvSpPr/>
                <p:nvPr/>
              </p:nvSpPr>
              <p:spPr>
                <a:xfrm>
                  <a:off x="4681172" y="5241975"/>
                  <a:ext cx="201270" cy="226211"/>
                </a:xfrm>
                <a:custGeom>
                  <a:avLst/>
                  <a:gdLst>
                    <a:gd name="connsiteX0" fmla="*/ 201261 w 201270"/>
                    <a:gd name="connsiteY0" fmla="*/ 66506 h 226211"/>
                    <a:gd name="connsiteX1" fmla="*/ 198800 w 201270"/>
                    <a:gd name="connsiteY1" fmla="*/ 56457 h 226211"/>
                    <a:gd name="connsiteX2" fmla="*/ 191518 w 201270"/>
                    <a:gd name="connsiteY2" fmla="*/ 49363 h 226211"/>
                    <a:gd name="connsiteX3" fmla="*/ 111117 w 201270"/>
                    <a:gd name="connsiteY3" fmla="*/ 3045 h 226211"/>
                    <a:gd name="connsiteX4" fmla="*/ 89726 w 201270"/>
                    <a:gd name="connsiteY4" fmla="*/ 3257 h 226211"/>
                    <a:gd name="connsiteX5" fmla="*/ 9753 w 201270"/>
                    <a:gd name="connsiteY5" fmla="*/ 49355 h 226211"/>
                    <a:gd name="connsiteX6" fmla="*/ 10 w 201270"/>
                    <a:gd name="connsiteY6" fmla="*/ 66499 h 226211"/>
                    <a:gd name="connsiteX7" fmla="*/ 0 w 201270"/>
                    <a:gd name="connsiteY7" fmla="*/ 159711 h 226211"/>
                    <a:gd name="connsiteX8" fmla="*/ 2353 w 201270"/>
                    <a:gd name="connsiteY8" fmla="*/ 169568 h 226211"/>
                    <a:gd name="connsiteX9" fmla="*/ 9745 w 201270"/>
                    <a:gd name="connsiteY9" fmla="*/ 176856 h 226211"/>
                    <a:gd name="connsiteX10" fmla="*/ 89723 w 201270"/>
                    <a:gd name="connsiteY10" fmla="*/ 222953 h 226211"/>
                    <a:gd name="connsiteX11" fmla="*/ 111119 w 201270"/>
                    <a:gd name="connsiteY11" fmla="*/ 223165 h 226211"/>
                    <a:gd name="connsiteX12" fmla="*/ 191527 w 201270"/>
                    <a:gd name="connsiteY12" fmla="*/ 176847 h 226211"/>
                    <a:gd name="connsiteX13" fmla="*/ 198919 w 201270"/>
                    <a:gd name="connsiteY13" fmla="*/ 169561 h 226211"/>
                    <a:gd name="connsiteX14" fmla="*/ 201271 w 201270"/>
                    <a:gd name="connsiteY14" fmla="*/ 159703 h 226211"/>
                    <a:gd name="connsiteX15" fmla="*/ 201261 w 201270"/>
                    <a:gd name="connsiteY15" fmla="*/ 66506 h 226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1270" h="226211">
                      <a:moveTo>
                        <a:pt x="201261" y="66506"/>
                      </a:moveTo>
                      <a:cubicBezTo>
                        <a:pt x="201259" y="62703"/>
                        <a:pt x="200446" y="59342"/>
                        <a:pt x="198800" y="56457"/>
                      </a:cubicBezTo>
                      <a:cubicBezTo>
                        <a:pt x="197184" y="53620"/>
                        <a:pt x="194765" y="51243"/>
                        <a:pt x="191518" y="49363"/>
                      </a:cubicBezTo>
                      <a:cubicBezTo>
                        <a:pt x="164724" y="33913"/>
                        <a:pt x="137903" y="18511"/>
                        <a:pt x="111117" y="3045"/>
                      </a:cubicBezTo>
                      <a:cubicBezTo>
                        <a:pt x="103896" y="-1124"/>
                        <a:pt x="96894" y="-972"/>
                        <a:pt x="89726" y="3257"/>
                      </a:cubicBezTo>
                      <a:cubicBezTo>
                        <a:pt x="79061" y="9546"/>
                        <a:pt x="25665" y="40138"/>
                        <a:pt x="9753" y="49355"/>
                      </a:cubicBezTo>
                      <a:cubicBezTo>
                        <a:pt x="3200" y="53148"/>
                        <a:pt x="12" y="58953"/>
                        <a:pt x="10" y="66499"/>
                      </a:cubicBezTo>
                      <a:cubicBezTo>
                        <a:pt x="0" y="97570"/>
                        <a:pt x="10" y="128640"/>
                        <a:pt x="0" y="159711"/>
                      </a:cubicBezTo>
                      <a:cubicBezTo>
                        <a:pt x="0" y="163431"/>
                        <a:pt x="780" y="166727"/>
                        <a:pt x="2353" y="169568"/>
                      </a:cubicBezTo>
                      <a:cubicBezTo>
                        <a:pt x="3970" y="172491"/>
                        <a:pt x="6424" y="174934"/>
                        <a:pt x="9745" y="176856"/>
                      </a:cubicBezTo>
                      <a:cubicBezTo>
                        <a:pt x="25657" y="186072"/>
                        <a:pt x="79060" y="216662"/>
                        <a:pt x="89723" y="222953"/>
                      </a:cubicBezTo>
                      <a:cubicBezTo>
                        <a:pt x="96894" y="227184"/>
                        <a:pt x="103896" y="227335"/>
                        <a:pt x="111119" y="223165"/>
                      </a:cubicBezTo>
                      <a:cubicBezTo>
                        <a:pt x="137906" y="207698"/>
                        <a:pt x="164728" y="192296"/>
                        <a:pt x="191527" y="176847"/>
                      </a:cubicBezTo>
                      <a:cubicBezTo>
                        <a:pt x="194848" y="174925"/>
                        <a:pt x="197302" y="172481"/>
                        <a:pt x="198919" y="169561"/>
                      </a:cubicBezTo>
                      <a:cubicBezTo>
                        <a:pt x="200489" y="166719"/>
                        <a:pt x="201271" y="163424"/>
                        <a:pt x="201271" y="159703"/>
                      </a:cubicBezTo>
                      <a:cubicBezTo>
                        <a:pt x="201271" y="159703"/>
                        <a:pt x="201271" y="97578"/>
                        <a:pt x="201261" y="66506"/>
                      </a:cubicBezTo>
                    </a:path>
                  </a:pathLst>
                </a:custGeom>
                <a:solidFill>
                  <a:srgbClr val="A179DC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1A9FB192-F082-4E12-A9CA-01348EEE25B8}"/>
                    </a:ext>
                  </a:extLst>
                </p:cNvPr>
                <p:cNvSpPr/>
                <p:nvPr/>
              </p:nvSpPr>
              <p:spPr>
                <a:xfrm>
                  <a:off x="4683525" y="5354777"/>
                  <a:ext cx="196565" cy="113408"/>
                </a:xfrm>
                <a:custGeom>
                  <a:avLst/>
                  <a:gdLst>
                    <a:gd name="connsiteX0" fmla="*/ 98590 w 196565"/>
                    <a:gd name="connsiteY0" fmla="*/ 0 h 113408"/>
                    <a:gd name="connsiteX1" fmla="*/ 0 w 196565"/>
                    <a:gd name="connsiteY1" fmla="*/ 56766 h 113408"/>
                    <a:gd name="connsiteX2" fmla="*/ 7391 w 196565"/>
                    <a:gd name="connsiteY2" fmla="*/ 64054 h 113408"/>
                    <a:gd name="connsiteX3" fmla="*/ 87370 w 196565"/>
                    <a:gd name="connsiteY3" fmla="*/ 110151 h 113408"/>
                    <a:gd name="connsiteX4" fmla="*/ 108766 w 196565"/>
                    <a:gd name="connsiteY4" fmla="*/ 110363 h 113408"/>
                    <a:gd name="connsiteX5" fmla="*/ 189174 w 196565"/>
                    <a:gd name="connsiteY5" fmla="*/ 64044 h 113408"/>
                    <a:gd name="connsiteX6" fmla="*/ 196566 w 196565"/>
                    <a:gd name="connsiteY6" fmla="*/ 56758 h 113408"/>
                    <a:gd name="connsiteX7" fmla="*/ 98590 w 196565"/>
                    <a:gd name="connsiteY7" fmla="*/ 0 h 11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6565" h="113408">
                      <a:moveTo>
                        <a:pt x="98590" y="0"/>
                      </a:moveTo>
                      <a:lnTo>
                        <a:pt x="0" y="56766"/>
                      </a:lnTo>
                      <a:cubicBezTo>
                        <a:pt x="1617" y="59689"/>
                        <a:pt x="4071" y="62131"/>
                        <a:pt x="7391" y="64054"/>
                      </a:cubicBezTo>
                      <a:cubicBezTo>
                        <a:pt x="23304" y="73270"/>
                        <a:pt x="76707" y="103859"/>
                        <a:pt x="87370" y="110151"/>
                      </a:cubicBezTo>
                      <a:cubicBezTo>
                        <a:pt x="94541" y="114382"/>
                        <a:pt x="101543" y="114533"/>
                        <a:pt x="108766" y="110363"/>
                      </a:cubicBezTo>
                      <a:cubicBezTo>
                        <a:pt x="135553" y="94896"/>
                        <a:pt x="162375" y="79494"/>
                        <a:pt x="189174" y="64044"/>
                      </a:cubicBezTo>
                      <a:cubicBezTo>
                        <a:pt x="192495" y="62123"/>
                        <a:pt x="194949" y="59678"/>
                        <a:pt x="196566" y="56758"/>
                      </a:cubicBezTo>
                      <a:lnTo>
                        <a:pt x="98590" y="0"/>
                      </a:lnTo>
                    </a:path>
                  </a:pathLst>
                </a:custGeom>
                <a:solidFill>
                  <a:srgbClr val="280068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1D615F6B-0A20-C7F2-08BF-3E83EEC8D5B8}"/>
                    </a:ext>
                  </a:extLst>
                </p:cNvPr>
                <p:cNvSpPr/>
                <p:nvPr/>
              </p:nvSpPr>
              <p:spPr>
                <a:xfrm>
                  <a:off x="4782115" y="5298431"/>
                  <a:ext cx="100327" cy="113103"/>
                </a:xfrm>
                <a:custGeom>
                  <a:avLst/>
                  <a:gdLst>
                    <a:gd name="connsiteX0" fmla="*/ 100317 w 100327"/>
                    <a:gd name="connsiteY0" fmla="*/ 10049 h 113103"/>
                    <a:gd name="connsiteX1" fmla="*/ 97857 w 100327"/>
                    <a:gd name="connsiteY1" fmla="*/ 0 h 113103"/>
                    <a:gd name="connsiteX2" fmla="*/ 0 w 100327"/>
                    <a:gd name="connsiteY2" fmla="*/ 56345 h 113103"/>
                    <a:gd name="connsiteX3" fmla="*/ 97975 w 100327"/>
                    <a:gd name="connsiteY3" fmla="*/ 113104 h 113103"/>
                    <a:gd name="connsiteX4" fmla="*/ 100327 w 100327"/>
                    <a:gd name="connsiteY4" fmla="*/ 103246 h 113103"/>
                    <a:gd name="connsiteX5" fmla="*/ 100317 w 100327"/>
                    <a:gd name="connsiteY5" fmla="*/ 10049 h 113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327" h="113103">
                      <a:moveTo>
                        <a:pt x="100317" y="10049"/>
                      </a:moveTo>
                      <a:cubicBezTo>
                        <a:pt x="100316" y="6246"/>
                        <a:pt x="99502" y="2885"/>
                        <a:pt x="97857" y="0"/>
                      </a:cubicBezTo>
                      <a:lnTo>
                        <a:pt x="0" y="56345"/>
                      </a:lnTo>
                      <a:lnTo>
                        <a:pt x="97975" y="113104"/>
                      </a:lnTo>
                      <a:cubicBezTo>
                        <a:pt x="99546" y="110262"/>
                        <a:pt x="100326" y="106967"/>
                        <a:pt x="100327" y="103246"/>
                      </a:cubicBezTo>
                      <a:cubicBezTo>
                        <a:pt x="100327" y="103246"/>
                        <a:pt x="100327" y="41121"/>
                        <a:pt x="100317" y="10049"/>
                      </a:cubicBezTo>
                    </a:path>
                  </a:pathLst>
                </a:custGeom>
                <a:solidFill>
                  <a:srgbClr val="390091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BCED6C96-6089-3A06-BE0D-D1097EA8F39A}"/>
                    </a:ext>
                  </a:extLst>
                </p:cNvPr>
                <p:cNvSpPr/>
                <p:nvPr/>
              </p:nvSpPr>
              <p:spPr>
                <a:xfrm>
                  <a:off x="4824246" y="5333556"/>
                  <a:ext cx="42442" cy="42442"/>
                </a:xfrm>
                <a:custGeom>
                  <a:avLst/>
                  <a:gdLst>
                    <a:gd name="connsiteX0" fmla="*/ 15915 w 42442"/>
                    <a:gd name="connsiteY0" fmla="*/ 0 h 42442"/>
                    <a:gd name="connsiteX1" fmla="*/ 15915 w 42442"/>
                    <a:gd name="connsiteY1" fmla="*/ 10611 h 42442"/>
                    <a:gd name="connsiteX2" fmla="*/ 26526 w 42442"/>
                    <a:gd name="connsiteY2" fmla="*/ 10611 h 42442"/>
                    <a:gd name="connsiteX3" fmla="*/ 26526 w 42442"/>
                    <a:gd name="connsiteY3" fmla="*/ 0 h 42442"/>
                    <a:gd name="connsiteX4" fmla="*/ 31832 w 42442"/>
                    <a:gd name="connsiteY4" fmla="*/ 0 h 42442"/>
                    <a:gd name="connsiteX5" fmla="*/ 31832 w 42442"/>
                    <a:gd name="connsiteY5" fmla="*/ 10611 h 42442"/>
                    <a:gd name="connsiteX6" fmla="*/ 42442 w 42442"/>
                    <a:gd name="connsiteY6" fmla="*/ 10611 h 42442"/>
                    <a:gd name="connsiteX7" fmla="*/ 42442 w 42442"/>
                    <a:gd name="connsiteY7" fmla="*/ 15916 h 42442"/>
                    <a:gd name="connsiteX8" fmla="*/ 31832 w 42442"/>
                    <a:gd name="connsiteY8" fmla="*/ 15916 h 42442"/>
                    <a:gd name="connsiteX9" fmla="*/ 31832 w 42442"/>
                    <a:gd name="connsiteY9" fmla="*/ 26526 h 42442"/>
                    <a:gd name="connsiteX10" fmla="*/ 42442 w 42442"/>
                    <a:gd name="connsiteY10" fmla="*/ 26526 h 42442"/>
                    <a:gd name="connsiteX11" fmla="*/ 42442 w 42442"/>
                    <a:gd name="connsiteY11" fmla="*/ 31832 h 42442"/>
                    <a:gd name="connsiteX12" fmla="*/ 31832 w 42442"/>
                    <a:gd name="connsiteY12" fmla="*/ 31832 h 42442"/>
                    <a:gd name="connsiteX13" fmla="*/ 31832 w 42442"/>
                    <a:gd name="connsiteY13" fmla="*/ 42442 h 42442"/>
                    <a:gd name="connsiteX14" fmla="*/ 26526 w 42442"/>
                    <a:gd name="connsiteY14" fmla="*/ 42442 h 42442"/>
                    <a:gd name="connsiteX15" fmla="*/ 26526 w 42442"/>
                    <a:gd name="connsiteY15" fmla="*/ 31832 h 42442"/>
                    <a:gd name="connsiteX16" fmla="*/ 15915 w 42442"/>
                    <a:gd name="connsiteY16" fmla="*/ 31832 h 42442"/>
                    <a:gd name="connsiteX17" fmla="*/ 15915 w 42442"/>
                    <a:gd name="connsiteY17" fmla="*/ 42442 h 42442"/>
                    <a:gd name="connsiteX18" fmla="*/ 10610 w 42442"/>
                    <a:gd name="connsiteY18" fmla="*/ 42442 h 42442"/>
                    <a:gd name="connsiteX19" fmla="*/ 10610 w 42442"/>
                    <a:gd name="connsiteY19" fmla="*/ 31832 h 42442"/>
                    <a:gd name="connsiteX20" fmla="*/ 0 w 42442"/>
                    <a:gd name="connsiteY20" fmla="*/ 31832 h 42442"/>
                    <a:gd name="connsiteX21" fmla="*/ 0 w 42442"/>
                    <a:gd name="connsiteY21" fmla="*/ 26526 h 42442"/>
                    <a:gd name="connsiteX22" fmla="*/ 10610 w 42442"/>
                    <a:gd name="connsiteY22" fmla="*/ 26526 h 42442"/>
                    <a:gd name="connsiteX23" fmla="*/ 10610 w 42442"/>
                    <a:gd name="connsiteY23" fmla="*/ 15916 h 42442"/>
                    <a:gd name="connsiteX24" fmla="*/ 0 w 42442"/>
                    <a:gd name="connsiteY24" fmla="*/ 15916 h 42442"/>
                    <a:gd name="connsiteX25" fmla="*/ 0 w 42442"/>
                    <a:gd name="connsiteY25" fmla="*/ 10611 h 42442"/>
                    <a:gd name="connsiteX26" fmla="*/ 10610 w 42442"/>
                    <a:gd name="connsiteY26" fmla="*/ 10611 h 42442"/>
                    <a:gd name="connsiteX27" fmla="*/ 10610 w 42442"/>
                    <a:gd name="connsiteY27" fmla="*/ 0 h 42442"/>
                    <a:gd name="connsiteX28" fmla="*/ 15915 w 42442"/>
                    <a:gd name="connsiteY28" fmla="*/ 0 h 42442"/>
                    <a:gd name="connsiteX29" fmla="*/ 26526 w 42442"/>
                    <a:gd name="connsiteY29" fmla="*/ 15916 h 42442"/>
                    <a:gd name="connsiteX30" fmla="*/ 15915 w 42442"/>
                    <a:gd name="connsiteY30" fmla="*/ 15916 h 42442"/>
                    <a:gd name="connsiteX31" fmla="*/ 15915 w 42442"/>
                    <a:gd name="connsiteY31" fmla="*/ 26526 h 42442"/>
                    <a:gd name="connsiteX32" fmla="*/ 26526 w 42442"/>
                    <a:gd name="connsiteY32" fmla="*/ 26526 h 42442"/>
                    <a:gd name="connsiteX33" fmla="*/ 26526 w 42442"/>
                    <a:gd name="connsiteY33" fmla="*/ 15916 h 42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2442" h="42442">
                      <a:moveTo>
                        <a:pt x="15915" y="0"/>
                      </a:moveTo>
                      <a:lnTo>
                        <a:pt x="15915" y="10611"/>
                      </a:lnTo>
                      <a:lnTo>
                        <a:pt x="26526" y="10611"/>
                      </a:lnTo>
                      <a:lnTo>
                        <a:pt x="26526" y="0"/>
                      </a:lnTo>
                      <a:lnTo>
                        <a:pt x="31832" y="0"/>
                      </a:lnTo>
                      <a:lnTo>
                        <a:pt x="31832" y="10611"/>
                      </a:lnTo>
                      <a:lnTo>
                        <a:pt x="42442" y="10611"/>
                      </a:lnTo>
                      <a:lnTo>
                        <a:pt x="42442" y="15916"/>
                      </a:lnTo>
                      <a:lnTo>
                        <a:pt x="31832" y="15916"/>
                      </a:lnTo>
                      <a:lnTo>
                        <a:pt x="31832" y="26526"/>
                      </a:lnTo>
                      <a:lnTo>
                        <a:pt x="42442" y="26526"/>
                      </a:lnTo>
                      <a:lnTo>
                        <a:pt x="42442" y="31832"/>
                      </a:lnTo>
                      <a:lnTo>
                        <a:pt x="31832" y="31832"/>
                      </a:lnTo>
                      <a:lnTo>
                        <a:pt x="31832" y="42442"/>
                      </a:lnTo>
                      <a:lnTo>
                        <a:pt x="26526" y="42442"/>
                      </a:lnTo>
                      <a:lnTo>
                        <a:pt x="26526" y="31832"/>
                      </a:lnTo>
                      <a:lnTo>
                        <a:pt x="15915" y="31832"/>
                      </a:lnTo>
                      <a:lnTo>
                        <a:pt x="15915" y="42442"/>
                      </a:lnTo>
                      <a:lnTo>
                        <a:pt x="10610" y="42442"/>
                      </a:lnTo>
                      <a:lnTo>
                        <a:pt x="10610" y="31832"/>
                      </a:lnTo>
                      <a:lnTo>
                        <a:pt x="0" y="31832"/>
                      </a:lnTo>
                      <a:lnTo>
                        <a:pt x="0" y="26526"/>
                      </a:lnTo>
                      <a:lnTo>
                        <a:pt x="10610" y="26526"/>
                      </a:lnTo>
                      <a:lnTo>
                        <a:pt x="10610" y="15916"/>
                      </a:lnTo>
                      <a:lnTo>
                        <a:pt x="0" y="15916"/>
                      </a:lnTo>
                      <a:lnTo>
                        <a:pt x="0" y="10611"/>
                      </a:lnTo>
                      <a:lnTo>
                        <a:pt x="10610" y="10611"/>
                      </a:lnTo>
                      <a:lnTo>
                        <a:pt x="10610" y="0"/>
                      </a:lnTo>
                      <a:lnTo>
                        <a:pt x="15915" y="0"/>
                      </a:lnTo>
                      <a:close/>
                      <a:moveTo>
                        <a:pt x="26526" y="15916"/>
                      </a:moveTo>
                      <a:lnTo>
                        <a:pt x="15915" y="15916"/>
                      </a:lnTo>
                      <a:lnTo>
                        <a:pt x="15915" y="26526"/>
                      </a:lnTo>
                      <a:lnTo>
                        <a:pt x="26526" y="26526"/>
                      </a:lnTo>
                      <a:lnTo>
                        <a:pt x="26526" y="1591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07E7DE35-DE2D-DDDF-76B5-4A2664F82192}"/>
                    </a:ext>
                  </a:extLst>
                </p:cNvPr>
                <p:cNvSpPr/>
                <p:nvPr/>
              </p:nvSpPr>
              <p:spPr>
                <a:xfrm>
                  <a:off x="4707518" y="5280267"/>
                  <a:ext cx="139633" cy="149625"/>
                </a:xfrm>
                <a:custGeom>
                  <a:avLst/>
                  <a:gdLst>
                    <a:gd name="connsiteX0" fmla="*/ 74813 w 139633"/>
                    <a:gd name="connsiteY0" fmla="*/ 0 h 149625"/>
                    <a:gd name="connsiteX1" fmla="*/ 139594 w 139633"/>
                    <a:gd name="connsiteY1" fmla="*/ 37372 h 149625"/>
                    <a:gd name="connsiteX2" fmla="*/ 139468 w 139633"/>
                    <a:gd name="connsiteY2" fmla="*/ 37157 h 149625"/>
                    <a:gd name="connsiteX3" fmla="*/ 106906 w 139633"/>
                    <a:gd name="connsiteY3" fmla="*/ 55905 h 149625"/>
                    <a:gd name="connsiteX4" fmla="*/ 75238 w 139633"/>
                    <a:gd name="connsiteY4" fmla="*/ 37562 h 149625"/>
                    <a:gd name="connsiteX5" fmla="*/ 74813 w 139633"/>
                    <a:gd name="connsiteY5" fmla="*/ 37559 h 149625"/>
                    <a:gd name="connsiteX6" fmla="*/ 37559 w 139633"/>
                    <a:gd name="connsiteY6" fmla="*/ 74812 h 149625"/>
                    <a:gd name="connsiteX7" fmla="*/ 42473 w 139633"/>
                    <a:gd name="connsiteY7" fmla="*/ 93294 h 149625"/>
                    <a:gd name="connsiteX8" fmla="*/ 74813 w 139633"/>
                    <a:gd name="connsiteY8" fmla="*/ 112065 h 149625"/>
                    <a:gd name="connsiteX9" fmla="*/ 107275 w 139633"/>
                    <a:gd name="connsiteY9" fmla="*/ 93079 h 149625"/>
                    <a:gd name="connsiteX10" fmla="*/ 107120 w 139633"/>
                    <a:gd name="connsiteY10" fmla="*/ 93350 h 149625"/>
                    <a:gd name="connsiteX11" fmla="*/ 139633 w 139633"/>
                    <a:gd name="connsiteY11" fmla="*/ 112186 h 149625"/>
                    <a:gd name="connsiteX12" fmla="*/ 75646 w 139633"/>
                    <a:gd name="connsiteY12" fmla="*/ 149620 h 149625"/>
                    <a:gd name="connsiteX13" fmla="*/ 74813 w 139633"/>
                    <a:gd name="connsiteY13" fmla="*/ 149625 h 149625"/>
                    <a:gd name="connsiteX14" fmla="*/ 9908 w 139633"/>
                    <a:gd name="connsiteY14" fmla="*/ 112042 h 149625"/>
                    <a:gd name="connsiteX15" fmla="*/ 0 w 139633"/>
                    <a:gd name="connsiteY15" fmla="*/ 74812 h 149625"/>
                    <a:gd name="connsiteX16" fmla="*/ 74813 w 139633"/>
                    <a:gd name="connsiteY16" fmla="*/ 0 h 14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633" h="149625">
                      <a:moveTo>
                        <a:pt x="74813" y="0"/>
                      </a:moveTo>
                      <a:cubicBezTo>
                        <a:pt x="102489" y="0"/>
                        <a:pt x="126652" y="15030"/>
                        <a:pt x="139594" y="37372"/>
                      </a:cubicBezTo>
                      <a:lnTo>
                        <a:pt x="139468" y="37157"/>
                      </a:lnTo>
                      <a:lnTo>
                        <a:pt x="106906" y="55905"/>
                      </a:lnTo>
                      <a:cubicBezTo>
                        <a:pt x="100490" y="45044"/>
                        <a:pt x="88729" y="37713"/>
                        <a:pt x="75238" y="37562"/>
                      </a:cubicBezTo>
                      <a:lnTo>
                        <a:pt x="74813" y="37559"/>
                      </a:lnTo>
                      <a:cubicBezTo>
                        <a:pt x="54239" y="37559"/>
                        <a:pt x="37559" y="54238"/>
                        <a:pt x="37559" y="74812"/>
                      </a:cubicBezTo>
                      <a:cubicBezTo>
                        <a:pt x="37559" y="81540"/>
                        <a:pt x="39353" y="87847"/>
                        <a:pt x="42473" y="93294"/>
                      </a:cubicBezTo>
                      <a:cubicBezTo>
                        <a:pt x="48894" y="104504"/>
                        <a:pt x="60966" y="112065"/>
                        <a:pt x="74813" y="112065"/>
                      </a:cubicBezTo>
                      <a:cubicBezTo>
                        <a:pt x="88746" y="112065"/>
                        <a:pt x="100886" y="104408"/>
                        <a:pt x="107275" y="93079"/>
                      </a:cubicBezTo>
                      <a:lnTo>
                        <a:pt x="107120" y="93350"/>
                      </a:lnTo>
                      <a:lnTo>
                        <a:pt x="139633" y="112186"/>
                      </a:lnTo>
                      <a:cubicBezTo>
                        <a:pt x="126832" y="134337"/>
                        <a:pt x="103000" y="149322"/>
                        <a:pt x="75646" y="149620"/>
                      </a:cubicBezTo>
                      <a:lnTo>
                        <a:pt x="74813" y="149625"/>
                      </a:lnTo>
                      <a:cubicBezTo>
                        <a:pt x="47050" y="149625"/>
                        <a:pt x="22818" y="134502"/>
                        <a:pt x="9908" y="112042"/>
                      </a:cubicBezTo>
                      <a:cubicBezTo>
                        <a:pt x="3606" y="101078"/>
                        <a:pt x="0" y="88367"/>
                        <a:pt x="0" y="74812"/>
                      </a:cubicBezTo>
                      <a:cubicBezTo>
                        <a:pt x="0" y="33495"/>
                        <a:pt x="33494" y="0"/>
                        <a:pt x="74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6EEE3E2C-3A69-C0FD-599E-823463D11050}"/>
                  </a:ext>
                </a:extLst>
              </p:cNvPr>
              <p:cNvSpPr txBox="1"/>
              <p:nvPr/>
            </p:nvSpPr>
            <p:spPr>
              <a:xfrm>
                <a:off x="4488150" y="5483342"/>
                <a:ext cx="13465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C#</a:t>
                </a:r>
                <a:endParaRPr lang="ko-KR" altLang="en-US" dirty="0"/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CBE38EDC-F012-4DBC-C3FA-756332A3738D}"/>
                </a:ext>
              </a:extLst>
            </p:cNvPr>
            <p:cNvGrpSpPr/>
            <p:nvPr/>
          </p:nvGrpSpPr>
          <p:grpSpPr>
            <a:xfrm>
              <a:off x="4730167" y="5212261"/>
              <a:ext cx="336631" cy="418486"/>
              <a:chOff x="5678731" y="5206142"/>
              <a:chExt cx="336631" cy="418486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0210C1FE-895E-BAAB-E508-F597D62542DD}"/>
                  </a:ext>
                </a:extLst>
              </p:cNvPr>
              <p:cNvGrpSpPr/>
              <p:nvPr/>
            </p:nvGrpSpPr>
            <p:grpSpPr>
              <a:xfrm>
                <a:off x="5708446" y="5206142"/>
                <a:ext cx="277200" cy="277200"/>
                <a:chOff x="5624709" y="5269888"/>
                <a:chExt cx="253987" cy="256749"/>
              </a:xfrm>
            </p:grpSpPr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8D0F2683-31E1-142E-B8FE-936A1AB66FF5}"/>
                    </a:ext>
                  </a:extLst>
                </p:cNvPr>
                <p:cNvSpPr/>
                <p:nvPr/>
              </p:nvSpPr>
              <p:spPr>
                <a:xfrm>
                  <a:off x="5624709" y="5269888"/>
                  <a:ext cx="188016" cy="189840"/>
                </a:xfrm>
                <a:custGeom>
                  <a:avLst/>
                  <a:gdLst>
                    <a:gd name="connsiteX0" fmla="*/ 320080 w 479654"/>
                    <a:gd name="connsiteY0" fmla="*/ 29 h 484307"/>
                    <a:gd name="connsiteX1" fmla="*/ 245419 w 479654"/>
                    <a:gd name="connsiteY1" fmla="*/ 6405 h 484307"/>
                    <a:gd name="connsiteX2" fmla="*/ 167260 w 479654"/>
                    <a:gd name="connsiteY2" fmla="*/ 87652 h 484307"/>
                    <a:gd name="connsiteX3" fmla="*/ 167260 w 479654"/>
                    <a:gd name="connsiteY3" fmla="*/ 147218 h 484307"/>
                    <a:gd name="connsiteX4" fmla="*/ 323519 w 479654"/>
                    <a:gd name="connsiteY4" fmla="*/ 147218 h 484307"/>
                    <a:gd name="connsiteX5" fmla="*/ 323519 w 479654"/>
                    <a:gd name="connsiteY5" fmla="*/ 167069 h 484307"/>
                    <a:gd name="connsiteX6" fmla="*/ 167260 w 479654"/>
                    <a:gd name="connsiteY6" fmla="*/ 167069 h 484307"/>
                    <a:gd name="connsiteX7" fmla="*/ 108627 w 479654"/>
                    <a:gd name="connsiteY7" fmla="*/ 167069 h 484307"/>
                    <a:gd name="connsiteX8" fmla="*/ 11002 w 479654"/>
                    <a:gd name="connsiteY8" fmla="*/ 246277 h 484307"/>
                    <a:gd name="connsiteX9" fmla="*/ 11002 w 479654"/>
                    <a:gd name="connsiteY9" fmla="*/ 405100 h 484307"/>
                    <a:gd name="connsiteX10" fmla="*/ 94056 w 479654"/>
                    <a:gd name="connsiteY10" fmla="*/ 484307 h 484307"/>
                    <a:gd name="connsiteX11" fmla="*/ 147788 w 479654"/>
                    <a:gd name="connsiteY11" fmla="*/ 484307 h 484307"/>
                    <a:gd name="connsiteX12" fmla="*/ 147788 w 479654"/>
                    <a:gd name="connsiteY12" fmla="*/ 412910 h 484307"/>
                    <a:gd name="connsiteX13" fmla="*/ 245413 w 479654"/>
                    <a:gd name="connsiteY13" fmla="*/ 315809 h 484307"/>
                    <a:gd name="connsiteX14" fmla="*/ 401496 w 479654"/>
                    <a:gd name="connsiteY14" fmla="*/ 315809 h 484307"/>
                    <a:gd name="connsiteX15" fmla="*/ 479655 w 479654"/>
                    <a:gd name="connsiteY15" fmla="*/ 236427 h 484307"/>
                    <a:gd name="connsiteX16" fmla="*/ 479655 w 479654"/>
                    <a:gd name="connsiteY16" fmla="*/ 87629 h 484307"/>
                    <a:gd name="connsiteX17" fmla="*/ 401496 w 479654"/>
                    <a:gd name="connsiteY17" fmla="*/ 6381 h 484307"/>
                    <a:gd name="connsiteX18" fmla="*/ 320074 w 479654"/>
                    <a:gd name="connsiteY18" fmla="*/ 5 h 484307"/>
                    <a:gd name="connsiteX19" fmla="*/ 235569 w 479654"/>
                    <a:gd name="connsiteY19" fmla="*/ 47932 h 484307"/>
                    <a:gd name="connsiteX20" fmla="*/ 264891 w 479654"/>
                    <a:gd name="connsiteY20" fmla="*/ 77802 h 484307"/>
                    <a:gd name="connsiteX21" fmla="*/ 235569 w 479654"/>
                    <a:gd name="connsiteY21" fmla="*/ 107492 h 484307"/>
                    <a:gd name="connsiteX22" fmla="*/ 206246 w 479654"/>
                    <a:gd name="connsiteY22" fmla="*/ 77802 h 484307"/>
                    <a:gd name="connsiteX23" fmla="*/ 235569 w 479654"/>
                    <a:gd name="connsiteY23" fmla="*/ 47932 h 48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9654" h="484307">
                      <a:moveTo>
                        <a:pt x="320080" y="29"/>
                      </a:moveTo>
                      <a:cubicBezTo>
                        <a:pt x="293363" y="153"/>
                        <a:pt x="267852" y="2431"/>
                        <a:pt x="245419" y="6405"/>
                      </a:cubicBezTo>
                      <a:cubicBezTo>
                        <a:pt x="179267" y="18091"/>
                        <a:pt x="167260" y="42541"/>
                        <a:pt x="167260" y="87652"/>
                      </a:cubicBezTo>
                      <a:lnTo>
                        <a:pt x="167260" y="147218"/>
                      </a:lnTo>
                      <a:lnTo>
                        <a:pt x="323519" y="147218"/>
                      </a:lnTo>
                      <a:lnTo>
                        <a:pt x="323519" y="167069"/>
                      </a:lnTo>
                      <a:lnTo>
                        <a:pt x="167260" y="167069"/>
                      </a:lnTo>
                      <a:lnTo>
                        <a:pt x="108627" y="167069"/>
                      </a:lnTo>
                      <a:cubicBezTo>
                        <a:pt x="63212" y="167069"/>
                        <a:pt x="23416" y="194370"/>
                        <a:pt x="11002" y="246277"/>
                      </a:cubicBezTo>
                      <a:cubicBezTo>
                        <a:pt x="-3348" y="305785"/>
                        <a:pt x="-3983" y="342970"/>
                        <a:pt x="11002" y="405100"/>
                      </a:cubicBezTo>
                      <a:cubicBezTo>
                        <a:pt x="22110" y="451366"/>
                        <a:pt x="48641" y="484307"/>
                        <a:pt x="94056" y="484307"/>
                      </a:cubicBezTo>
                      <a:lnTo>
                        <a:pt x="147788" y="484307"/>
                      </a:lnTo>
                      <a:lnTo>
                        <a:pt x="147788" y="412910"/>
                      </a:lnTo>
                      <a:cubicBezTo>
                        <a:pt x="147788" y="361329"/>
                        <a:pt x="192415" y="315809"/>
                        <a:pt x="245413" y="315809"/>
                      </a:cubicBezTo>
                      <a:lnTo>
                        <a:pt x="401496" y="315809"/>
                      </a:lnTo>
                      <a:cubicBezTo>
                        <a:pt x="444947" y="315809"/>
                        <a:pt x="479655" y="280035"/>
                        <a:pt x="479655" y="236427"/>
                      </a:cubicBezTo>
                      <a:lnTo>
                        <a:pt x="479655" y="87629"/>
                      </a:lnTo>
                      <a:cubicBezTo>
                        <a:pt x="479655" y="45280"/>
                        <a:pt x="443927" y="13492"/>
                        <a:pt x="401496" y="6381"/>
                      </a:cubicBezTo>
                      <a:cubicBezTo>
                        <a:pt x="374651" y="1913"/>
                        <a:pt x="346797" y="-117"/>
                        <a:pt x="320074" y="5"/>
                      </a:cubicBezTo>
                      <a:close/>
                      <a:moveTo>
                        <a:pt x="235569" y="47932"/>
                      </a:moveTo>
                      <a:cubicBezTo>
                        <a:pt x="251713" y="47932"/>
                        <a:pt x="264891" y="61331"/>
                        <a:pt x="264891" y="77802"/>
                      </a:cubicBezTo>
                      <a:cubicBezTo>
                        <a:pt x="264891" y="94215"/>
                        <a:pt x="251707" y="107492"/>
                        <a:pt x="235569" y="107492"/>
                      </a:cubicBezTo>
                      <a:cubicBezTo>
                        <a:pt x="219372" y="107492"/>
                        <a:pt x="206246" y="94221"/>
                        <a:pt x="206246" y="77802"/>
                      </a:cubicBezTo>
                      <a:cubicBezTo>
                        <a:pt x="206246" y="61331"/>
                        <a:pt x="219372" y="47932"/>
                        <a:pt x="235569" y="479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A9FD4"/>
                    </a:gs>
                    <a:gs pos="50000">
                      <a:srgbClr val="4584B6"/>
                    </a:gs>
                    <a:gs pos="100000">
                      <a:srgbClr val="306998"/>
                    </a:gs>
                  </a:gsLst>
                  <a:lin ang="2458589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40FB0973-A837-E3CA-7ACE-E154D1236B79}"/>
                    </a:ext>
                  </a:extLst>
                </p:cNvPr>
                <p:cNvSpPr/>
                <p:nvPr/>
              </p:nvSpPr>
              <p:spPr>
                <a:xfrm>
                  <a:off x="5690272" y="5335358"/>
                  <a:ext cx="188424" cy="191279"/>
                </a:xfrm>
                <a:custGeom>
                  <a:avLst/>
                  <a:gdLst>
                    <a:gd name="connsiteX0" fmla="*/ 331867 w 480693"/>
                    <a:gd name="connsiteY0" fmla="*/ 0 h 487977"/>
                    <a:gd name="connsiteX1" fmla="*/ 331867 w 480693"/>
                    <a:gd name="connsiteY1" fmla="*/ 69416 h 487977"/>
                    <a:gd name="connsiteX2" fmla="*/ 234242 w 480693"/>
                    <a:gd name="connsiteY2" fmla="*/ 168498 h 487977"/>
                    <a:gd name="connsiteX3" fmla="*/ 78158 w 480693"/>
                    <a:gd name="connsiteY3" fmla="*/ 168498 h 487977"/>
                    <a:gd name="connsiteX4" fmla="*/ 0 w 480693"/>
                    <a:gd name="connsiteY4" fmla="*/ 247880 h 487977"/>
                    <a:gd name="connsiteX5" fmla="*/ 0 w 480693"/>
                    <a:gd name="connsiteY5" fmla="*/ 396679 h 487977"/>
                    <a:gd name="connsiteX6" fmla="*/ 78158 w 480693"/>
                    <a:gd name="connsiteY6" fmla="*/ 476061 h 487977"/>
                    <a:gd name="connsiteX7" fmla="*/ 234242 w 480693"/>
                    <a:gd name="connsiteY7" fmla="*/ 476061 h 487977"/>
                    <a:gd name="connsiteX8" fmla="*/ 312401 w 480693"/>
                    <a:gd name="connsiteY8" fmla="*/ 396679 h 487977"/>
                    <a:gd name="connsiteX9" fmla="*/ 312401 w 480693"/>
                    <a:gd name="connsiteY9" fmla="*/ 337113 h 487977"/>
                    <a:gd name="connsiteX10" fmla="*/ 156317 w 480693"/>
                    <a:gd name="connsiteY10" fmla="*/ 337113 h 487977"/>
                    <a:gd name="connsiteX11" fmla="*/ 156317 w 480693"/>
                    <a:gd name="connsiteY11" fmla="*/ 317261 h 487977"/>
                    <a:gd name="connsiteX12" fmla="*/ 312401 w 480693"/>
                    <a:gd name="connsiteY12" fmla="*/ 317261 h 487977"/>
                    <a:gd name="connsiteX13" fmla="*/ 390559 w 480693"/>
                    <a:gd name="connsiteY13" fmla="*/ 317261 h 487977"/>
                    <a:gd name="connsiteX14" fmla="*/ 468717 w 480693"/>
                    <a:gd name="connsiteY14" fmla="*/ 238054 h 487977"/>
                    <a:gd name="connsiteX15" fmla="*/ 468717 w 480693"/>
                    <a:gd name="connsiteY15" fmla="*/ 79231 h 487977"/>
                    <a:gd name="connsiteX16" fmla="*/ 390559 w 480693"/>
                    <a:gd name="connsiteY16" fmla="*/ 23 h 487977"/>
                    <a:gd name="connsiteX17" fmla="*/ 331926 w 480693"/>
                    <a:gd name="connsiteY17" fmla="*/ 23 h 487977"/>
                    <a:gd name="connsiteX18" fmla="*/ 244092 w 480693"/>
                    <a:gd name="connsiteY18" fmla="*/ 376862 h 487977"/>
                    <a:gd name="connsiteX19" fmla="*/ 273415 w 480693"/>
                    <a:gd name="connsiteY19" fmla="*/ 406552 h 487977"/>
                    <a:gd name="connsiteX20" fmla="*/ 244092 w 480693"/>
                    <a:gd name="connsiteY20" fmla="*/ 436422 h 487977"/>
                    <a:gd name="connsiteX21" fmla="*/ 214770 w 480693"/>
                    <a:gd name="connsiteY21" fmla="*/ 406552 h 487977"/>
                    <a:gd name="connsiteX22" fmla="*/ 244092 w 480693"/>
                    <a:gd name="connsiteY22" fmla="*/ 376862 h 48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80693" h="487977">
                      <a:moveTo>
                        <a:pt x="331867" y="0"/>
                      </a:moveTo>
                      <a:lnTo>
                        <a:pt x="331867" y="69416"/>
                      </a:lnTo>
                      <a:cubicBezTo>
                        <a:pt x="331867" y="123218"/>
                        <a:pt x="286255" y="168498"/>
                        <a:pt x="234242" y="168498"/>
                      </a:cubicBezTo>
                      <a:lnTo>
                        <a:pt x="78158" y="168498"/>
                      </a:lnTo>
                      <a:cubicBezTo>
                        <a:pt x="35401" y="168498"/>
                        <a:pt x="0" y="205089"/>
                        <a:pt x="0" y="247880"/>
                      </a:cubicBezTo>
                      <a:lnTo>
                        <a:pt x="0" y="396679"/>
                      </a:lnTo>
                      <a:cubicBezTo>
                        <a:pt x="0" y="439028"/>
                        <a:pt x="36829" y="463938"/>
                        <a:pt x="78158" y="476061"/>
                      </a:cubicBezTo>
                      <a:cubicBezTo>
                        <a:pt x="127624" y="490609"/>
                        <a:pt x="175084" y="493237"/>
                        <a:pt x="234242" y="476061"/>
                      </a:cubicBezTo>
                      <a:cubicBezTo>
                        <a:pt x="273584" y="464672"/>
                        <a:pt x="312401" y="441744"/>
                        <a:pt x="312401" y="396679"/>
                      </a:cubicBezTo>
                      <a:lnTo>
                        <a:pt x="312401" y="337113"/>
                      </a:lnTo>
                      <a:lnTo>
                        <a:pt x="156317" y="337113"/>
                      </a:lnTo>
                      <a:lnTo>
                        <a:pt x="156317" y="317261"/>
                      </a:lnTo>
                      <a:lnTo>
                        <a:pt x="312401" y="317261"/>
                      </a:lnTo>
                      <a:lnTo>
                        <a:pt x="390559" y="317261"/>
                      </a:lnTo>
                      <a:cubicBezTo>
                        <a:pt x="435974" y="317261"/>
                        <a:pt x="452923" y="285584"/>
                        <a:pt x="468717" y="238054"/>
                      </a:cubicBezTo>
                      <a:cubicBezTo>
                        <a:pt x="485031" y="189101"/>
                        <a:pt x="484337" y="142002"/>
                        <a:pt x="468717" y="79231"/>
                      </a:cubicBezTo>
                      <a:cubicBezTo>
                        <a:pt x="457492" y="34020"/>
                        <a:pt x="436055" y="23"/>
                        <a:pt x="390559" y="23"/>
                      </a:cubicBezTo>
                      <a:lnTo>
                        <a:pt x="331926" y="23"/>
                      </a:lnTo>
                      <a:close/>
                      <a:moveTo>
                        <a:pt x="244092" y="376862"/>
                      </a:moveTo>
                      <a:cubicBezTo>
                        <a:pt x="260289" y="376862"/>
                        <a:pt x="273415" y="390133"/>
                        <a:pt x="273415" y="406552"/>
                      </a:cubicBezTo>
                      <a:cubicBezTo>
                        <a:pt x="273415" y="423023"/>
                        <a:pt x="260289" y="436422"/>
                        <a:pt x="244092" y="436422"/>
                      </a:cubicBezTo>
                      <a:cubicBezTo>
                        <a:pt x="227948" y="436422"/>
                        <a:pt x="214770" y="423023"/>
                        <a:pt x="214770" y="406552"/>
                      </a:cubicBezTo>
                      <a:cubicBezTo>
                        <a:pt x="214770" y="390139"/>
                        <a:pt x="227953" y="376862"/>
                        <a:pt x="244092" y="37686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D43B"/>
                    </a:gs>
                    <a:gs pos="50000">
                      <a:srgbClr val="FFDE57"/>
                    </a:gs>
                    <a:gs pos="100000">
                      <a:srgbClr val="FFE873"/>
                    </a:gs>
                  </a:gsLst>
                  <a:lin ang="14098288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70F83D1A-A6ED-B8F6-7E14-621518FB520C}"/>
                  </a:ext>
                </a:extLst>
              </p:cNvPr>
              <p:cNvSpPr txBox="1"/>
              <p:nvPr/>
            </p:nvSpPr>
            <p:spPr>
              <a:xfrm>
                <a:off x="5678731" y="5483342"/>
                <a:ext cx="336631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Python</a:t>
                </a:r>
                <a:endParaRPr lang="ko-KR" altLang="en-US" dirty="0"/>
              </a:p>
            </p:txBody>
          </p: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9DBCCCC5-CACC-C91B-AC15-7F366A464E1D}"/>
              </a:ext>
            </a:extLst>
          </p:cNvPr>
          <p:cNvGrpSpPr/>
          <p:nvPr/>
        </p:nvGrpSpPr>
        <p:grpSpPr>
          <a:xfrm>
            <a:off x="3733808" y="5727061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38AC5E82-BC0C-BA00-2C3F-DA04DCB27411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03E3C46A-B957-3A96-0443-C60C42980F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A425D76E-A164-C265-A74B-C23083EE7E1F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0A941385-2B74-4BB8-38C7-0A78395A1DFB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B3FAEE55-8A40-8DCE-DDF8-A5EB74C3F01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1C060D95-1863-9C5A-3C92-B45789018A5B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401853C6-AD40-C32A-FE6B-26B07338C4CE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05CE852A-79F3-F3FC-0E7D-7F9A2F68D37D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AFDAB007-8709-BC6C-ACDE-F1F39D2706AF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4FCED678-68E5-A637-7D0F-ADFA82D6F1FF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1E6D030B-5AF7-495D-4620-D394E7F9F916}"/>
              </a:ext>
            </a:extLst>
          </p:cNvPr>
          <p:cNvGrpSpPr/>
          <p:nvPr/>
        </p:nvGrpSpPr>
        <p:grpSpPr>
          <a:xfrm>
            <a:off x="4326683" y="6241861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2B46A188-8DCE-EEBC-F398-7051E49513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A11D86CD-6566-6CE5-EF11-4AA0D4CA9B01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6B4461AF-5482-D047-C6BB-FB845701E3CD}"/>
              </a:ext>
            </a:extLst>
          </p:cNvPr>
          <p:cNvGrpSpPr/>
          <p:nvPr/>
        </p:nvGrpSpPr>
        <p:grpSpPr>
          <a:xfrm>
            <a:off x="6284847" y="6241861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961C9CB9-0ED0-FE9D-98BC-E065D0E5A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BAD84FF5-D91F-BFCB-A157-5C3AC0708533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D9D1E78-9E86-B5F4-9218-2F7497E8880C}"/>
              </a:ext>
            </a:extLst>
          </p:cNvPr>
          <p:cNvSpPr txBox="1"/>
          <p:nvPr/>
        </p:nvSpPr>
        <p:spPr>
          <a:xfrm>
            <a:off x="192088" y="152400"/>
            <a:ext cx="9273372" cy="3077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여러 캐릭터의 </a:t>
            </a:r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전투를 즐기는 </a:t>
            </a:r>
            <a:r>
              <a:rPr lang="ko-KR" altLang="en-US" sz="2000" b="1" dirty="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유저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에서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캐릭터 별 </a:t>
            </a:r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특색 있는 전투를 설계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하는 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기획자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endParaRPr lang="ko-KR" altLang="en-US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6309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3086C-1CFF-6645-0330-9AB6B2AC0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1B076F-7279-1B06-C05E-EBD786F19E40}"/>
              </a:ext>
            </a:extLst>
          </p:cNvPr>
          <p:cNvSpPr txBox="1"/>
          <p:nvPr/>
        </p:nvSpPr>
        <p:spPr>
          <a:xfrm>
            <a:off x="192088" y="1416576"/>
            <a:ext cx="2433358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A16A5-4F98-4496-12D2-7E3BA73B562A}"/>
              </a:ext>
            </a:extLst>
          </p:cNvPr>
          <p:cNvSpPr txBox="1"/>
          <p:nvPr/>
        </p:nvSpPr>
        <p:spPr>
          <a:xfrm>
            <a:off x="192088" y="152400"/>
            <a:ext cx="2146421" cy="3077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게임 기획 포트폴리오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2BF6A-E037-1B77-ECCB-267AB336C25B}"/>
              </a:ext>
            </a:extLst>
          </p:cNvPr>
          <p:cNvSpPr txBox="1"/>
          <p:nvPr/>
        </p:nvSpPr>
        <p:spPr>
          <a:xfrm>
            <a:off x="192088" y="1062251"/>
            <a:ext cx="317395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CD9EDE4-1004-0BFB-72A1-0A91E35788E3}"/>
              </a:ext>
            </a:extLst>
          </p:cNvPr>
          <p:cNvCxnSpPr>
            <a:cxnSpLocks/>
          </p:cNvCxnSpPr>
          <p:nvPr/>
        </p:nvCxnSpPr>
        <p:spPr>
          <a:xfrm>
            <a:off x="192088" y="1354257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22BD9-8906-B6C2-55B6-5ACD83213BB4}"/>
              </a:ext>
            </a:extLst>
          </p:cNvPr>
          <p:cNvSpPr txBox="1"/>
          <p:nvPr/>
        </p:nvSpPr>
        <p:spPr>
          <a:xfrm>
            <a:off x="192088" y="3840175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48D5203-A1E2-D97E-142F-4C8065DED948}"/>
              </a:ext>
            </a:extLst>
          </p:cNvPr>
          <p:cNvCxnSpPr>
            <a:cxnSpLocks/>
          </p:cNvCxnSpPr>
          <p:nvPr/>
        </p:nvCxnSpPr>
        <p:spPr>
          <a:xfrm>
            <a:off x="192088" y="413218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132D3B2-02E5-2806-47A8-2C41AF455050}"/>
              </a:ext>
            </a:extLst>
          </p:cNvPr>
          <p:cNvSpPr/>
          <p:nvPr/>
        </p:nvSpPr>
        <p:spPr>
          <a:xfrm>
            <a:off x="192088" y="1713186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26D3F3B-2148-B385-9163-9B6584F29C74}"/>
              </a:ext>
            </a:extLst>
          </p:cNvPr>
          <p:cNvGraphicFramePr>
            <a:graphicFrameLocks noGrp="1"/>
          </p:cNvGraphicFramePr>
          <p:nvPr/>
        </p:nvGraphicFramePr>
        <p:xfrm>
          <a:off x="1798507" y="1713186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18DF0E-F947-C225-EF1C-EAA3F8946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2758236"/>
              </p:ext>
            </p:extLst>
          </p:nvPr>
        </p:nvGraphicFramePr>
        <p:xfrm>
          <a:off x="192088" y="4296874"/>
          <a:ext cx="7406124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124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F6DE2C0-4386-0FE8-A42C-8078053A7640}"/>
              </a:ext>
            </a:extLst>
          </p:cNvPr>
          <p:cNvGraphicFramePr>
            <a:graphicFrameLocks noGrp="1"/>
          </p:cNvGraphicFramePr>
          <p:nvPr/>
        </p:nvGraphicFramePr>
        <p:xfrm>
          <a:off x="4332130" y="1713186"/>
          <a:ext cx="4265332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3257577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A501E7AC-F1A9-707B-A5A6-0BEA7598771C}"/>
              </a:ext>
            </a:extLst>
          </p:cNvPr>
          <p:cNvGrpSpPr/>
          <p:nvPr/>
        </p:nvGrpSpPr>
        <p:grpSpPr>
          <a:xfrm>
            <a:off x="4316768" y="4697903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D8216FC2-59CC-C51A-35AC-3D1B83D441FD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7D5CD62A-10AD-59D5-D130-CEAF4FCE203D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CD7C52D4-B97D-8033-409B-154E9F48B6D5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72B6E71F-A09F-D5BD-8A47-EE0914973516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DE4C2E17-95B6-223A-1A6C-6C338990E0EF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180EE1EC-83CA-7049-354F-757B89497DED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49180106-0300-818C-A1F8-19E6543F2487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66BC9366-F368-CE55-EE49-8C3004D16BB5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27A6753A-2FCF-0E49-A17D-E7ECBBD8828F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210AF211-71B7-47A1-D79B-C7FA31DEE2B4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D83CD614-B9D5-EE6A-5C9F-DC521047477F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50FEE6B-6284-AA0F-F560-26718CBAE7F7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8CBB933E-F068-066E-E80F-30BC8E6A044C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72BABD3C-EB0D-9595-6A4D-8BDB899914FA}"/>
              </a:ext>
            </a:extLst>
          </p:cNvPr>
          <p:cNvGrpSpPr/>
          <p:nvPr/>
        </p:nvGrpSpPr>
        <p:grpSpPr>
          <a:xfrm>
            <a:off x="2107342" y="5212120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6A56A114-C73A-3131-E6ED-B1B3ABD72428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2933E2AF-0DBE-EF30-56BC-F47C292223CF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FFA42E3C-809E-09B8-554E-5629FEA88168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9716679C-0FCF-E4CC-9EA1-590004F88BB2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A6A8BF65-61E0-890F-FB0F-E9BDF6B09787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11B13E00-998F-B118-C58F-20F5CEDF28DB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1F41D4CF-2D2A-9CCE-1681-A33893666F7D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3FBF6685-1555-3DA0-5ABB-E09A525FC21B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B1B3F98-E622-0B1D-B48A-6C073CCD28C9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91344AB9-A035-6985-5675-F4AC6E5DF403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78B13281-6BB3-362D-B7D5-F5292356A2C9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DEF6A682-72F8-26A6-D47A-1AE0467EB511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EB48C144-5E56-39E7-0848-621EF9D5AFAC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D83C24CA-0EA7-88E6-57D1-D05C9D04EE90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068D02A2-D0F2-FBC5-DB38-080F7B4C78E3}"/>
              </a:ext>
            </a:extLst>
          </p:cNvPr>
          <p:cNvGrpSpPr/>
          <p:nvPr/>
        </p:nvGrpSpPr>
        <p:grpSpPr>
          <a:xfrm>
            <a:off x="1767835" y="4697862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94939C0A-0982-3270-D4E8-A0F8BE7311D0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12A989A3-07F6-6AD0-2C82-05F9F21FB911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CCD07A06-5A94-7C3A-DADD-3AC3EA8E16D7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A1374DFF-89C0-1F2D-973A-7DA326292F69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4B27D2FA-13E0-7603-3949-DA321C9CA783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DBF71E7-2B9A-6975-6DDD-40A6F1FADC76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DF3C86EC-1503-9726-11FA-41AF0EE9B502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7EEA8AFF-9398-D7DC-E418-131E331B53B8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B6ED58C8-F2F5-43EE-896C-B8F51AE8A281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63E438D0-8DA8-44D7-9851-4634A8EE9840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981FF12A-996A-C0AC-B6BF-9BC30DE3AE2F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CDC844EB-A437-807C-038A-8AB56A9BB3D3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300F4827-50A9-496B-2B49-22AB6CCA4D68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6FC5B2B6-9869-AFDE-A270-476C0467F54C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7C3AEBD9-0038-28A2-E741-66310123F453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F6676E5-8227-826D-24AD-39C52D0E3AD9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A1835817-B4CB-3840-A41D-BC16706002D5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7BEA44CC-97F3-73B0-8DAC-903923F812F7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78F5E54C-9D1E-B3DE-C6A9-42C983961490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A53D41FE-B851-20D0-8DA1-35B980AB1B66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2E823FF4-61F5-2A9E-F6F0-CA80BC1FEC4E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F7B08E42-B0BC-BB36-85A2-C7A664AD60FB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86FDED9D-E206-410F-EC17-71C7BD83F910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CE11374F-76A9-462F-8FD1-0C03A53EEA44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95C0BD45-C1E9-5FBF-2A9A-9C51F4240892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281" name="그룹 280">
            <a:extLst>
              <a:ext uri="{FF2B5EF4-FFF2-40B4-BE49-F238E27FC236}">
                <a16:creationId xmlns:a16="http://schemas.microsoft.com/office/drawing/2014/main" id="{ADF0FBB7-D0E2-F6B2-521B-381AAC4F6CC6}"/>
              </a:ext>
            </a:extLst>
          </p:cNvPr>
          <p:cNvGrpSpPr/>
          <p:nvPr/>
        </p:nvGrpSpPr>
        <p:grpSpPr>
          <a:xfrm>
            <a:off x="5973813" y="5212261"/>
            <a:ext cx="1158949" cy="418486"/>
            <a:chOff x="5936826" y="5212261"/>
            <a:chExt cx="1158949" cy="418486"/>
          </a:xfrm>
        </p:grpSpPr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6316D840-179C-3524-C8C8-E1DA0DD9A368}"/>
                </a:ext>
              </a:extLst>
            </p:cNvPr>
            <p:cNvGrpSpPr/>
            <p:nvPr/>
          </p:nvGrpSpPr>
          <p:grpSpPr>
            <a:xfrm>
              <a:off x="5936826" y="5212261"/>
              <a:ext cx="477695" cy="418486"/>
              <a:chOff x="7268766" y="5209367"/>
              <a:chExt cx="477695" cy="418486"/>
            </a:xfrm>
          </p:grpSpPr>
          <p:pic>
            <p:nvPicPr>
              <p:cNvPr id="102" name="그림 101" descr="원, 그래픽, 스크린샷, 예술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2AED4735-FC58-3399-D059-87267BD299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69013" y="5209367"/>
                <a:ext cx="277200" cy="27720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E758F81C-D534-04C9-A7CD-05E655486BDA}"/>
                  </a:ext>
                </a:extLst>
              </p:cNvPr>
              <p:cNvSpPr txBox="1"/>
              <p:nvPr/>
            </p:nvSpPr>
            <p:spPr>
              <a:xfrm>
                <a:off x="7268766" y="5486567"/>
                <a:ext cx="477695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Lua Script</a:t>
                </a:r>
                <a:endParaRPr lang="ko-KR" altLang="en-US" dirty="0"/>
              </a:p>
            </p:txBody>
          </p:sp>
        </p:grp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8B19A160-0317-CDC3-5683-77C09C24F13C}"/>
                </a:ext>
              </a:extLst>
            </p:cNvPr>
            <p:cNvGrpSpPr/>
            <p:nvPr/>
          </p:nvGrpSpPr>
          <p:grpSpPr>
            <a:xfrm>
              <a:off x="6608462" y="5212261"/>
              <a:ext cx="487313" cy="418486"/>
              <a:chOff x="8534617" y="5209367"/>
              <a:chExt cx="487313" cy="418486"/>
            </a:xfrm>
          </p:grpSpPr>
          <p:pic>
            <p:nvPicPr>
              <p:cNvPr id="145" name="그림 144" descr="텍스트, 폰트, 스크린샷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ADEAE605-C651-ACE2-50B4-EFEB29125D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" t="4181" b="21303"/>
              <a:stretch>
                <a:fillRect/>
              </a:stretch>
            </p:blipFill>
            <p:spPr>
              <a:xfrm>
                <a:off x="8591347" y="5209367"/>
                <a:ext cx="373853" cy="277200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8017912A-BDE5-42E7-5D4D-CF4B3A937B4F}"/>
                  </a:ext>
                </a:extLst>
              </p:cNvPr>
              <p:cNvSpPr txBox="1"/>
              <p:nvPr/>
            </p:nvSpPr>
            <p:spPr>
              <a:xfrm>
                <a:off x="8534617" y="5486567"/>
                <a:ext cx="487313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DirectX 12</a:t>
                </a:r>
                <a:endParaRPr lang="ko-KR" altLang="en-US" dirty="0"/>
              </a:p>
            </p:txBody>
          </p:sp>
        </p:grpSp>
      </p:grpSp>
      <p:grpSp>
        <p:nvGrpSpPr>
          <p:cNvPr id="283" name="그룹 282">
            <a:extLst>
              <a:ext uri="{FF2B5EF4-FFF2-40B4-BE49-F238E27FC236}">
                <a16:creationId xmlns:a16="http://schemas.microsoft.com/office/drawing/2014/main" id="{D6B90082-25FB-1C86-4901-4F731767A9C1}"/>
              </a:ext>
            </a:extLst>
          </p:cNvPr>
          <p:cNvGrpSpPr/>
          <p:nvPr/>
        </p:nvGrpSpPr>
        <p:grpSpPr>
          <a:xfrm>
            <a:off x="3979161" y="5212261"/>
            <a:ext cx="1006793" cy="418486"/>
            <a:chOff x="4060005" y="5212261"/>
            <a:chExt cx="1006793" cy="418486"/>
          </a:xfrm>
        </p:grpSpPr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48315B8B-0F85-85CB-3761-885DB9D9F339}"/>
                </a:ext>
              </a:extLst>
            </p:cNvPr>
            <p:cNvGrpSpPr/>
            <p:nvPr/>
          </p:nvGrpSpPr>
          <p:grpSpPr>
            <a:xfrm>
              <a:off x="4060005" y="5212261"/>
              <a:ext cx="246637" cy="418486"/>
              <a:chOff x="4432158" y="5206142"/>
              <a:chExt cx="246637" cy="418486"/>
            </a:xfrm>
          </p:grpSpPr>
          <p:grpSp>
            <p:nvGrpSpPr>
              <p:cNvPr id="103" name="그래픽 33">
                <a:extLst>
                  <a:ext uri="{FF2B5EF4-FFF2-40B4-BE49-F238E27FC236}">
                    <a16:creationId xmlns:a16="http://schemas.microsoft.com/office/drawing/2014/main" id="{CF20C03B-DE2C-AFCB-DE0F-8ABE63A590F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432158" y="5206142"/>
                <a:ext cx="246637" cy="277200"/>
                <a:chOff x="4681172" y="5241975"/>
                <a:chExt cx="201270" cy="226211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0F1DE176-06D1-8ED1-E5F9-CA2905665B62}"/>
                    </a:ext>
                  </a:extLst>
                </p:cNvPr>
                <p:cNvSpPr/>
                <p:nvPr/>
              </p:nvSpPr>
              <p:spPr>
                <a:xfrm>
                  <a:off x="4681172" y="5241975"/>
                  <a:ext cx="201270" cy="226211"/>
                </a:xfrm>
                <a:custGeom>
                  <a:avLst/>
                  <a:gdLst>
                    <a:gd name="connsiteX0" fmla="*/ 201261 w 201270"/>
                    <a:gd name="connsiteY0" fmla="*/ 66506 h 226211"/>
                    <a:gd name="connsiteX1" fmla="*/ 198800 w 201270"/>
                    <a:gd name="connsiteY1" fmla="*/ 56457 h 226211"/>
                    <a:gd name="connsiteX2" fmla="*/ 191518 w 201270"/>
                    <a:gd name="connsiteY2" fmla="*/ 49363 h 226211"/>
                    <a:gd name="connsiteX3" fmla="*/ 111117 w 201270"/>
                    <a:gd name="connsiteY3" fmla="*/ 3045 h 226211"/>
                    <a:gd name="connsiteX4" fmla="*/ 89726 w 201270"/>
                    <a:gd name="connsiteY4" fmla="*/ 3257 h 226211"/>
                    <a:gd name="connsiteX5" fmla="*/ 9753 w 201270"/>
                    <a:gd name="connsiteY5" fmla="*/ 49355 h 226211"/>
                    <a:gd name="connsiteX6" fmla="*/ 10 w 201270"/>
                    <a:gd name="connsiteY6" fmla="*/ 66499 h 226211"/>
                    <a:gd name="connsiteX7" fmla="*/ 0 w 201270"/>
                    <a:gd name="connsiteY7" fmla="*/ 159711 h 226211"/>
                    <a:gd name="connsiteX8" fmla="*/ 2353 w 201270"/>
                    <a:gd name="connsiteY8" fmla="*/ 169568 h 226211"/>
                    <a:gd name="connsiteX9" fmla="*/ 9745 w 201270"/>
                    <a:gd name="connsiteY9" fmla="*/ 176856 h 226211"/>
                    <a:gd name="connsiteX10" fmla="*/ 89723 w 201270"/>
                    <a:gd name="connsiteY10" fmla="*/ 222953 h 226211"/>
                    <a:gd name="connsiteX11" fmla="*/ 111119 w 201270"/>
                    <a:gd name="connsiteY11" fmla="*/ 223165 h 226211"/>
                    <a:gd name="connsiteX12" fmla="*/ 191527 w 201270"/>
                    <a:gd name="connsiteY12" fmla="*/ 176847 h 226211"/>
                    <a:gd name="connsiteX13" fmla="*/ 198919 w 201270"/>
                    <a:gd name="connsiteY13" fmla="*/ 169561 h 226211"/>
                    <a:gd name="connsiteX14" fmla="*/ 201271 w 201270"/>
                    <a:gd name="connsiteY14" fmla="*/ 159703 h 226211"/>
                    <a:gd name="connsiteX15" fmla="*/ 201261 w 201270"/>
                    <a:gd name="connsiteY15" fmla="*/ 66506 h 226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1270" h="226211">
                      <a:moveTo>
                        <a:pt x="201261" y="66506"/>
                      </a:moveTo>
                      <a:cubicBezTo>
                        <a:pt x="201259" y="62703"/>
                        <a:pt x="200446" y="59342"/>
                        <a:pt x="198800" y="56457"/>
                      </a:cubicBezTo>
                      <a:cubicBezTo>
                        <a:pt x="197184" y="53620"/>
                        <a:pt x="194765" y="51243"/>
                        <a:pt x="191518" y="49363"/>
                      </a:cubicBezTo>
                      <a:cubicBezTo>
                        <a:pt x="164724" y="33913"/>
                        <a:pt x="137903" y="18511"/>
                        <a:pt x="111117" y="3045"/>
                      </a:cubicBezTo>
                      <a:cubicBezTo>
                        <a:pt x="103896" y="-1124"/>
                        <a:pt x="96894" y="-972"/>
                        <a:pt x="89726" y="3257"/>
                      </a:cubicBezTo>
                      <a:cubicBezTo>
                        <a:pt x="79061" y="9546"/>
                        <a:pt x="25665" y="40138"/>
                        <a:pt x="9753" y="49355"/>
                      </a:cubicBezTo>
                      <a:cubicBezTo>
                        <a:pt x="3200" y="53148"/>
                        <a:pt x="12" y="58953"/>
                        <a:pt x="10" y="66499"/>
                      </a:cubicBezTo>
                      <a:cubicBezTo>
                        <a:pt x="0" y="97570"/>
                        <a:pt x="10" y="128640"/>
                        <a:pt x="0" y="159711"/>
                      </a:cubicBezTo>
                      <a:cubicBezTo>
                        <a:pt x="0" y="163431"/>
                        <a:pt x="780" y="166727"/>
                        <a:pt x="2353" y="169568"/>
                      </a:cubicBezTo>
                      <a:cubicBezTo>
                        <a:pt x="3970" y="172491"/>
                        <a:pt x="6424" y="174934"/>
                        <a:pt x="9745" y="176856"/>
                      </a:cubicBezTo>
                      <a:cubicBezTo>
                        <a:pt x="25657" y="186072"/>
                        <a:pt x="79060" y="216662"/>
                        <a:pt x="89723" y="222953"/>
                      </a:cubicBezTo>
                      <a:cubicBezTo>
                        <a:pt x="96894" y="227184"/>
                        <a:pt x="103896" y="227335"/>
                        <a:pt x="111119" y="223165"/>
                      </a:cubicBezTo>
                      <a:cubicBezTo>
                        <a:pt x="137906" y="207698"/>
                        <a:pt x="164728" y="192296"/>
                        <a:pt x="191527" y="176847"/>
                      </a:cubicBezTo>
                      <a:cubicBezTo>
                        <a:pt x="194848" y="174925"/>
                        <a:pt x="197302" y="172481"/>
                        <a:pt x="198919" y="169561"/>
                      </a:cubicBezTo>
                      <a:cubicBezTo>
                        <a:pt x="200489" y="166719"/>
                        <a:pt x="201271" y="163424"/>
                        <a:pt x="201271" y="159703"/>
                      </a:cubicBezTo>
                      <a:cubicBezTo>
                        <a:pt x="201271" y="159703"/>
                        <a:pt x="201271" y="97578"/>
                        <a:pt x="201261" y="66506"/>
                      </a:cubicBezTo>
                    </a:path>
                  </a:pathLst>
                </a:custGeom>
                <a:solidFill>
                  <a:srgbClr val="A179DC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2592C480-559C-193E-7536-988FCEFC330E}"/>
                    </a:ext>
                  </a:extLst>
                </p:cNvPr>
                <p:cNvSpPr/>
                <p:nvPr/>
              </p:nvSpPr>
              <p:spPr>
                <a:xfrm>
                  <a:off x="4683525" y="5354777"/>
                  <a:ext cx="196565" cy="113408"/>
                </a:xfrm>
                <a:custGeom>
                  <a:avLst/>
                  <a:gdLst>
                    <a:gd name="connsiteX0" fmla="*/ 98590 w 196565"/>
                    <a:gd name="connsiteY0" fmla="*/ 0 h 113408"/>
                    <a:gd name="connsiteX1" fmla="*/ 0 w 196565"/>
                    <a:gd name="connsiteY1" fmla="*/ 56766 h 113408"/>
                    <a:gd name="connsiteX2" fmla="*/ 7391 w 196565"/>
                    <a:gd name="connsiteY2" fmla="*/ 64054 h 113408"/>
                    <a:gd name="connsiteX3" fmla="*/ 87370 w 196565"/>
                    <a:gd name="connsiteY3" fmla="*/ 110151 h 113408"/>
                    <a:gd name="connsiteX4" fmla="*/ 108766 w 196565"/>
                    <a:gd name="connsiteY4" fmla="*/ 110363 h 113408"/>
                    <a:gd name="connsiteX5" fmla="*/ 189174 w 196565"/>
                    <a:gd name="connsiteY5" fmla="*/ 64044 h 113408"/>
                    <a:gd name="connsiteX6" fmla="*/ 196566 w 196565"/>
                    <a:gd name="connsiteY6" fmla="*/ 56758 h 113408"/>
                    <a:gd name="connsiteX7" fmla="*/ 98590 w 196565"/>
                    <a:gd name="connsiteY7" fmla="*/ 0 h 11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6565" h="113408">
                      <a:moveTo>
                        <a:pt x="98590" y="0"/>
                      </a:moveTo>
                      <a:lnTo>
                        <a:pt x="0" y="56766"/>
                      </a:lnTo>
                      <a:cubicBezTo>
                        <a:pt x="1617" y="59689"/>
                        <a:pt x="4071" y="62131"/>
                        <a:pt x="7391" y="64054"/>
                      </a:cubicBezTo>
                      <a:cubicBezTo>
                        <a:pt x="23304" y="73270"/>
                        <a:pt x="76707" y="103859"/>
                        <a:pt x="87370" y="110151"/>
                      </a:cubicBezTo>
                      <a:cubicBezTo>
                        <a:pt x="94541" y="114382"/>
                        <a:pt x="101543" y="114533"/>
                        <a:pt x="108766" y="110363"/>
                      </a:cubicBezTo>
                      <a:cubicBezTo>
                        <a:pt x="135553" y="94896"/>
                        <a:pt x="162375" y="79494"/>
                        <a:pt x="189174" y="64044"/>
                      </a:cubicBezTo>
                      <a:cubicBezTo>
                        <a:pt x="192495" y="62123"/>
                        <a:pt x="194949" y="59678"/>
                        <a:pt x="196566" y="56758"/>
                      </a:cubicBezTo>
                      <a:lnTo>
                        <a:pt x="98590" y="0"/>
                      </a:lnTo>
                    </a:path>
                  </a:pathLst>
                </a:custGeom>
                <a:solidFill>
                  <a:srgbClr val="280068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1D02DAAA-108B-846E-26B3-02BD5AC96571}"/>
                    </a:ext>
                  </a:extLst>
                </p:cNvPr>
                <p:cNvSpPr/>
                <p:nvPr/>
              </p:nvSpPr>
              <p:spPr>
                <a:xfrm>
                  <a:off x="4782115" y="5298431"/>
                  <a:ext cx="100327" cy="113103"/>
                </a:xfrm>
                <a:custGeom>
                  <a:avLst/>
                  <a:gdLst>
                    <a:gd name="connsiteX0" fmla="*/ 100317 w 100327"/>
                    <a:gd name="connsiteY0" fmla="*/ 10049 h 113103"/>
                    <a:gd name="connsiteX1" fmla="*/ 97857 w 100327"/>
                    <a:gd name="connsiteY1" fmla="*/ 0 h 113103"/>
                    <a:gd name="connsiteX2" fmla="*/ 0 w 100327"/>
                    <a:gd name="connsiteY2" fmla="*/ 56345 h 113103"/>
                    <a:gd name="connsiteX3" fmla="*/ 97975 w 100327"/>
                    <a:gd name="connsiteY3" fmla="*/ 113104 h 113103"/>
                    <a:gd name="connsiteX4" fmla="*/ 100327 w 100327"/>
                    <a:gd name="connsiteY4" fmla="*/ 103246 h 113103"/>
                    <a:gd name="connsiteX5" fmla="*/ 100317 w 100327"/>
                    <a:gd name="connsiteY5" fmla="*/ 10049 h 113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327" h="113103">
                      <a:moveTo>
                        <a:pt x="100317" y="10049"/>
                      </a:moveTo>
                      <a:cubicBezTo>
                        <a:pt x="100316" y="6246"/>
                        <a:pt x="99502" y="2885"/>
                        <a:pt x="97857" y="0"/>
                      </a:cubicBezTo>
                      <a:lnTo>
                        <a:pt x="0" y="56345"/>
                      </a:lnTo>
                      <a:lnTo>
                        <a:pt x="97975" y="113104"/>
                      </a:lnTo>
                      <a:cubicBezTo>
                        <a:pt x="99546" y="110262"/>
                        <a:pt x="100326" y="106967"/>
                        <a:pt x="100327" y="103246"/>
                      </a:cubicBezTo>
                      <a:cubicBezTo>
                        <a:pt x="100327" y="103246"/>
                        <a:pt x="100327" y="41121"/>
                        <a:pt x="100317" y="10049"/>
                      </a:cubicBezTo>
                    </a:path>
                  </a:pathLst>
                </a:custGeom>
                <a:solidFill>
                  <a:srgbClr val="390091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BB744800-22EF-C91C-3D16-CD1CA8282CC3}"/>
                    </a:ext>
                  </a:extLst>
                </p:cNvPr>
                <p:cNvSpPr/>
                <p:nvPr/>
              </p:nvSpPr>
              <p:spPr>
                <a:xfrm>
                  <a:off x="4824246" y="5333556"/>
                  <a:ext cx="42442" cy="42442"/>
                </a:xfrm>
                <a:custGeom>
                  <a:avLst/>
                  <a:gdLst>
                    <a:gd name="connsiteX0" fmla="*/ 15915 w 42442"/>
                    <a:gd name="connsiteY0" fmla="*/ 0 h 42442"/>
                    <a:gd name="connsiteX1" fmla="*/ 15915 w 42442"/>
                    <a:gd name="connsiteY1" fmla="*/ 10611 h 42442"/>
                    <a:gd name="connsiteX2" fmla="*/ 26526 w 42442"/>
                    <a:gd name="connsiteY2" fmla="*/ 10611 h 42442"/>
                    <a:gd name="connsiteX3" fmla="*/ 26526 w 42442"/>
                    <a:gd name="connsiteY3" fmla="*/ 0 h 42442"/>
                    <a:gd name="connsiteX4" fmla="*/ 31832 w 42442"/>
                    <a:gd name="connsiteY4" fmla="*/ 0 h 42442"/>
                    <a:gd name="connsiteX5" fmla="*/ 31832 w 42442"/>
                    <a:gd name="connsiteY5" fmla="*/ 10611 h 42442"/>
                    <a:gd name="connsiteX6" fmla="*/ 42442 w 42442"/>
                    <a:gd name="connsiteY6" fmla="*/ 10611 h 42442"/>
                    <a:gd name="connsiteX7" fmla="*/ 42442 w 42442"/>
                    <a:gd name="connsiteY7" fmla="*/ 15916 h 42442"/>
                    <a:gd name="connsiteX8" fmla="*/ 31832 w 42442"/>
                    <a:gd name="connsiteY8" fmla="*/ 15916 h 42442"/>
                    <a:gd name="connsiteX9" fmla="*/ 31832 w 42442"/>
                    <a:gd name="connsiteY9" fmla="*/ 26526 h 42442"/>
                    <a:gd name="connsiteX10" fmla="*/ 42442 w 42442"/>
                    <a:gd name="connsiteY10" fmla="*/ 26526 h 42442"/>
                    <a:gd name="connsiteX11" fmla="*/ 42442 w 42442"/>
                    <a:gd name="connsiteY11" fmla="*/ 31832 h 42442"/>
                    <a:gd name="connsiteX12" fmla="*/ 31832 w 42442"/>
                    <a:gd name="connsiteY12" fmla="*/ 31832 h 42442"/>
                    <a:gd name="connsiteX13" fmla="*/ 31832 w 42442"/>
                    <a:gd name="connsiteY13" fmla="*/ 42442 h 42442"/>
                    <a:gd name="connsiteX14" fmla="*/ 26526 w 42442"/>
                    <a:gd name="connsiteY14" fmla="*/ 42442 h 42442"/>
                    <a:gd name="connsiteX15" fmla="*/ 26526 w 42442"/>
                    <a:gd name="connsiteY15" fmla="*/ 31832 h 42442"/>
                    <a:gd name="connsiteX16" fmla="*/ 15915 w 42442"/>
                    <a:gd name="connsiteY16" fmla="*/ 31832 h 42442"/>
                    <a:gd name="connsiteX17" fmla="*/ 15915 w 42442"/>
                    <a:gd name="connsiteY17" fmla="*/ 42442 h 42442"/>
                    <a:gd name="connsiteX18" fmla="*/ 10610 w 42442"/>
                    <a:gd name="connsiteY18" fmla="*/ 42442 h 42442"/>
                    <a:gd name="connsiteX19" fmla="*/ 10610 w 42442"/>
                    <a:gd name="connsiteY19" fmla="*/ 31832 h 42442"/>
                    <a:gd name="connsiteX20" fmla="*/ 0 w 42442"/>
                    <a:gd name="connsiteY20" fmla="*/ 31832 h 42442"/>
                    <a:gd name="connsiteX21" fmla="*/ 0 w 42442"/>
                    <a:gd name="connsiteY21" fmla="*/ 26526 h 42442"/>
                    <a:gd name="connsiteX22" fmla="*/ 10610 w 42442"/>
                    <a:gd name="connsiteY22" fmla="*/ 26526 h 42442"/>
                    <a:gd name="connsiteX23" fmla="*/ 10610 w 42442"/>
                    <a:gd name="connsiteY23" fmla="*/ 15916 h 42442"/>
                    <a:gd name="connsiteX24" fmla="*/ 0 w 42442"/>
                    <a:gd name="connsiteY24" fmla="*/ 15916 h 42442"/>
                    <a:gd name="connsiteX25" fmla="*/ 0 w 42442"/>
                    <a:gd name="connsiteY25" fmla="*/ 10611 h 42442"/>
                    <a:gd name="connsiteX26" fmla="*/ 10610 w 42442"/>
                    <a:gd name="connsiteY26" fmla="*/ 10611 h 42442"/>
                    <a:gd name="connsiteX27" fmla="*/ 10610 w 42442"/>
                    <a:gd name="connsiteY27" fmla="*/ 0 h 42442"/>
                    <a:gd name="connsiteX28" fmla="*/ 15915 w 42442"/>
                    <a:gd name="connsiteY28" fmla="*/ 0 h 42442"/>
                    <a:gd name="connsiteX29" fmla="*/ 26526 w 42442"/>
                    <a:gd name="connsiteY29" fmla="*/ 15916 h 42442"/>
                    <a:gd name="connsiteX30" fmla="*/ 15915 w 42442"/>
                    <a:gd name="connsiteY30" fmla="*/ 15916 h 42442"/>
                    <a:gd name="connsiteX31" fmla="*/ 15915 w 42442"/>
                    <a:gd name="connsiteY31" fmla="*/ 26526 h 42442"/>
                    <a:gd name="connsiteX32" fmla="*/ 26526 w 42442"/>
                    <a:gd name="connsiteY32" fmla="*/ 26526 h 42442"/>
                    <a:gd name="connsiteX33" fmla="*/ 26526 w 42442"/>
                    <a:gd name="connsiteY33" fmla="*/ 15916 h 42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2442" h="42442">
                      <a:moveTo>
                        <a:pt x="15915" y="0"/>
                      </a:moveTo>
                      <a:lnTo>
                        <a:pt x="15915" y="10611"/>
                      </a:lnTo>
                      <a:lnTo>
                        <a:pt x="26526" y="10611"/>
                      </a:lnTo>
                      <a:lnTo>
                        <a:pt x="26526" y="0"/>
                      </a:lnTo>
                      <a:lnTo>
                        <a:pt x="31832" y="0"/>
                      </a:lnTo>
                      <a:lnTo>
                        <a:pt x="31832" y="10611"/>
                      </a:lnTo>
                      <a:lnTo>
                        <a:pt x="42442" y="10611"/>
                      </a:lnTo>
                      <a:lnTo>
                        <a:pt x="42442" y="15916"/>
                      </a:lnTo>
                      <a:lnTo>
                        <a:pt x="31832" y="15916"/>
                      </a:lnTo>
                      <a:lnTo>
                        <a:pt x="31832" y="26526"/>
                      </a:lnTo>
                      <a:lnTo>
                        <a:pt x="42442" y="26526"/>
                      </a:lnTo>
                      <a:lnTo>
                        <a:pt x="42442" y="31832"/>
                      </a:lnTo>
                      <a:lnTo>
                        <a:pt x="31832" y="31832"/>
                      </a:lnTo>
                      <a:lnTo>
                        <a:pt x="31832" y="42442"/>
                      </a:lnTo>
                      <a:lnTo>
                        <a:pt x="26526" y="42442"/>
                      </a:lnTo>
                      <a:lnTo>
                        <a:pt x="26526" y="31832"/>
                      </a:lnTo>
                      <a:lnTo>
                        <a:pt x="15915" y="31832"/>
                      </a:lnTo>
                      <a:lnTo>
                        <a:pt x="15915" y="42442"/>
                      </a:lnTo>
                      <a:lnTo>
                        <a:pt x="10610" y="42442"/>
                      </a:lnTo>
                      <a:lnTo>
                        <a:pt x="10610" y="31832"/>
                      </a:lnTo>
                      <a:lnTo>
                        <a:pt x="0" y="31832"/>
                      </a:lnTo>
                      <a:lnTo>
                        <a:pt x="0" y="26526"/>
                      </a:lnTo>
                      <a:lnTo>
                        <a:pt x="10610" y="26526"/>
                      </a:lnTo>
                      <a:lnTo>
                        <a:pt x="10610" y="15916"/>
                      </a:lnTo>
                      <a:lnTo>
                        <a:pt x="0" y="15916"/>
                      </a:lnTo>
                      <a:lnTo>
                        <a:pt x="0" y="10611"/>
                      </a:lnTo>
                      <a:lnTo>
                        <a:pt x="10610" y="10611"/>
                      </a:lnTo>
                      <a:lnTo>
                        <a:pt x="10610" y="0"/>
                      </a:lnTo>
                      <a:lnTo>
                        <a:pt x="15915" y="0"/>
                      </a:lnTo>
                      <a:close/>
                      <a:moveTo>
                        <a:pt x="26526" y="15916"/>
                      </a:moveTo>
                      <a:lnTo>
                        <a:pt x="15915" y="15916"/>
                      </a:lnTo>
                      <a:lnTo>
                        <a:pt x="15915" y="26526"/>
                      </a:lnTo>
                      <a:lnTo>
                        <a:pt x="26526" y="26526"/>
                      </a:lnTo>
                      <a:lnTo>
                        <a:pt x="26526" y="1591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1EA75A33-F216-9936-79C3-C8249151303E}"/>
                    </a:ext>
                  </a:extLst>
                </p:cNvPr>
                <p:cNvSpPr/>
                <p:nvPr/>
              </p:nvSpPr>
              <p:spPr>
                <a:xfrm>
                  <a:off x="4707518" y="5280267"/>
                  <a:ext cx="139633" cy="149625"/>
                </a:xfrm>
                <a:custGeom>
                  <a:avLst/>
                  <a:gdLst>
                    <a:gd name="connsiteX0" fmla="*/ 74813 w 139633"/>
                    <a:gd name="connsiteY0" fmla="*/ 0 h 149625"/>
                    <a:gd name="connsiteX1" fmla="*/ 139594 w 139633"/>
                    <a:gd name="connsiteY1" fmla="*/ 37372 h 149625"/>
                    <a:gd name="connsiteX2" fmla="*/ 139468 w 139633"/>
                    <a:gd name="connsiteY2" fmla="*/ 37157 h 149625"/>
                    <a:gd name="connsiteX3" fmla="*/ 106906 w 139633"/>
                    <a:gd name="connsiteY3" fmla="*/ 55905 h 149625"/>
                    <a:gd name="connsiteX4" fmla="*/ 75238 w 139633"/>
                    <a:gd name="connsiteY4" fmla="*/ 37562 h 149625"/>
                    <a:gd name="connsiteX5" fmla="*/ 74813 w 139633"/>
                    <a:gd name="connsiteY5" fmla="*/ 37559 h 149625"/>
                    <a:gd name="connsiteX6" fmla="*/ 37559 w 139633"/>
                    <a:gd name="connsiteY6" fmla="*/ 74812 h 149625"/>
                    <a:gd name="connsiteX7" fmla="*/ 42473 w 139633"/>
                    <a:gd name="connsiteY7" fmla="*/ 93294 h 149625"/>
                    <a:gd name="connsiteX8" fmla="*/ 74813 w 139633"/>
                    <a:gd name="connsiteY8" fmla="*/ 112065 h 149625"/>
                    <a:gd name="connsiteX9" fmla="*/ 107275 w 139633"/>
                    <a:gd name="connsiteY9" fmla="*/ 93079 h 149625"/>
                    <a:gd name="connsiteX10" fmla="*/ 107120 w 139633"/>
                    <a:gd name="connsiteY10" fmla="*/ 93350 h 149625"/>
                    <a:gd name="connsiteX11" fmla="*/ 139633 w 139633"/>
                    <a:gd name="connsiteY11" fmla="*/ 112186 h 149625"/>
                    <a:gd name="connsiteX12" fmla="*/ 75646 w 139633"/>
                    <a:gd name="connsiteY12" fmla="*/ 149620 h 149625"/>
                    <a:gd name="connsiteX13" fmla="*/ 74813 w 139633"/>
                    <a:gd name="connsiteY13" fmla="*/ 149625 h 149625"/>
                    <a:gd name="connsiteX14" fmla="*/ 9908 w 139633"/>
                    <a:gd name="connsiteY14" fmla="*/ 112042 h 149625"/>
                    <a:gd name="connsiteX15" fmla="*/ 0 w 139633"/>
                    <a:gd name="connsiteY15" fmla="*/ 74812 h 149625"/>
                    <a:gd name="connsiteX16" fmla="*/ 74813 w 139633"/>
                    <a:gd name="connsiteY16" fmla="*/ 0 h 14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633" h="149625">
                      <a:moveTo>
                        <a:pt x="74813" y="0"/>
                      </a:moveTo>
                      <a:cubicBezTo>
                        <a:pt x="102489" y="0"/>
                        <a:pt x="126652" y="15030"/>
                        <a:pt x="139594" y="37372"/>
                      </a:cubicBezTo>
                      <a:lnTo>
                        <a:pt x="139468" y="37157"/>
                      </a:lnTo>
                      <a:lnTo>
                        <a:pt x="106906" y="55905"/>
                      </a:lnTo>
                      <a:cubicBezTo>
                        <a:pt x="100490" y="45044"/>
                        <a:pt x="88729" y="37713"/>
                        <a:pt x="75238" y="37562"/>
                      </a:cubicBezTo>
                      <a:lnTo>
                        <a:pt x="74813" y="37559"/>
                      </a:lnTo>
                      <a:cubicBezTo>
                        <a:pt x="54239" y="37559"/>
                        <a:pt x="37559" y="54238"/>
                        <a:pt x="37559" y="74812"/>
                      </a:cubicBezTo>
                      <a:cubicBezTo>
                        <a:pt x="37559" y="81540"/>
                        <a:pt x="39353" y="87847"/>
                        <a:pt x="42473" y="93294"/>
                      </a:cubicBezTo>
                      <a:cubicBezTo>
                        <a:pt x="48894" y="104504"/>
                        <a:pt x="60966" y="112065"/>
                        <a:pt x="74813" y="112065"/>
                      </a:cubicBezTo>
                      <a:cubicBezTo>
                        <a:pt x="88746" y="112065"/>
                        <a:pt x="100886" y="104408"/>
                        <a:pt x="107275" y="93079"/>
                      </a:cubicBezTo>
                      <a:lnTo>
                        <a:pt x="107120" y="93350"/>
                      </a:lnTo>
                      <a:lnTo>
                        <a:pt x="139633" y="112186"/>
                      </a:lnTo>
                      <a:cubicBezTo>
                        <a:pt x="126832" y="134337"/>
                        <a:pt x="103000" y="149322"/>
                        <a:pt x="75646" y="149620"/>
                      </a:cubicBezTo>
                      <a:lnTo>
                        <a:pt x="74813" y="149625"/>
                      </a:lnTo>
                      <a:cubicBezTo>
                        <a:pt x="47050" y="149625"/>
                        <a:pt x="22818" y="134502"/>
                        <a:pt x="9908" y="112042"/>
                      </a:cubicBezTo>
                      <a:cubicBezTo>
                        <a:pt x="3606" y="101078"/>
                        <a:pt x="0" y="88367"/>
                        <a:pt x="0" y="74812"/>
                      </a:cubicBezTo>
                      <a:cubicBezTo>
                        <a:pt x="0" y="33495"/>
                        <a:pt x="33494" y="0"/>
                        <a:pt x="74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54A202D9-4271-4947-192E-A348099CD714}"/>
                  </a:ext>
                </a:extLst>
              </p:cNvPr>
              <p:cNvSpPr txBox="1"/>
              <p:nvPr/>
            </p:nvSpPr>
            <p:spPr>
              <a:xfrm>
                <a:off x="4488150" y="5483342"/>
                <a:ext cx="13465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C#</a:t>
                </a:r>
                <a:endParaRPr lang="ko-KR" altLang="en-US" dirty="0"/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F3D86D5B-E191-A1CB-6E84-69E12A532246}"/>
                </a:ext>
              </a:extLst>
            </p:cNvPr>
            <p:cNvGrpSpPr/>
            <p:nvPr/>
          </p:nvGrpSpPr>
          <p:grpSpPr>
            <a:xfrm>
              <a:off x="4730167" y="5212261"/>
              <a:ext cx="336631" cy="418486"/>
              <a:chOff x="5678731" y="5206142"/>
              <a:chExt cx="336631" cy="418486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32388BE-6EC4-C073-9749-9DC3C790734A}"/>
                  </a:ext>
                </a:extLst>
              </p:cNvPr>
              <p:cNvGrpSpPr/>
              <p:nvPr/>
            </p:nvGrpSpPr>
            <p:grpSpPr>
              <a:xfrm>
                <a:off x="5708446" y="5206142"/>
                <a:ext cx="277200" cy="277200"/>
                <a:chOff x="5624709" y="5269888"/>
                <a:chExt cx="253987" cy="256749"/>
              </a:xfrm>
            </p:grpSpPr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B372BE4D-3755-39B6-67D3-988F15C1E639}"/>
                    </a:ext>
                  </a:extLst>
                </p:cNvPr>
                <p:cNvSpPr/>
                <p:nvPr/>
              </p:nvSpPr>
              <p:spPr>
                <a:xfrm>
                  <a:off x="5624709" y="5269888"/>
                  <a:ext cx="188016" cy="189840"/>
                </a:xfrm>
                <a:custGeom>
                  <a:avLst/>
                  <a:gdLst>
                    <a:gd name="connsiteX0" fmla="*/ 320080 w 479654"/>
                    <a:gd name="connsiteY0" fmla="*/ 29 h 484307"/>
                    <a:gd name="connsiteX1" fmla="*/ 245419 w 479654"/>
                    <a:gd name="connsiteY1" fmla="*/ 6405 h 484307"/>
                    <a:gd name="connsiteX2" fmla="*/ 167260 w 479654"/>
                    <a:gd name="connsiteY2" fmla="*/ 87652 h 484307"/>
                    <a:gd name="connsiteX3" fmla="*/ 167260 w 479654"/>
                    <a:gd name="connsiteY3" fmla="*/ 147218 h 484307"/>
                    <a:gd name="connsiteX4" fmla="*/ 323519 w 479654"/>
                    <a:gd name="connsiteY4" fmla="*/ 147218 h 484307"/>
                    <a:gd name="connsiteX5" fmla="*/ 323519 w 479654"/>
                    <a:gd name="connsiteY5" fmla="*/ 167069 h 484307"/>
                    <a:gd name="connsiteX6" fmla="*/ 167260 w 479654"/>
                    <a:gd name="connsiteY6" fmla="*/ 167069 h 484307"/>
                    <a:gd name="connsiteX7" fmla="*/ 108627 w 479654"/>
                    <a:gd name="connsiteY7" fmla="*/ 167069 h 484307"/>
                    <a:gd name="connsiteX8" fmla="*/ 11002 w 479654"/>
                    <a:gd name="connsiteY8" fmla="*/ 246277 h 484307"/>
                    <a:gd name="connsiteX9" fmla="*/ 11002 w 479654"/>
                    <a:gd name="connsiteY9" fmla="*/ 405100 h 484307"/>
                    <a:gd name="connsiteX10" fmla="*/ 94056 w 479654"/>
                    <a:gd name="connsiteY10" fmla="*/ 484307 h 484307"/>
                    <a:gd name="connsiteX11" fmla="*/ 147788 w 479654"/>
                    <a:gd name="connsiteY11" fmla="*/ 484307 h 484307"/>
                    <a:gd name="connsiteX12" fmla="*/ 147788 w 479654"/>
                    <a:gd name="connsiteY12" fmla="*/ 412910 h 484307"/>
                    <a:gd name="connsiteX13" fmla="*/ 245413 w 479654"/>
                    <a:gd name="connsiteY13" fmla="*/ 315809 h 484307"/>
                    <a:gd name="connsiteX14" fmla="*/ 401496 w 479654"/>
                    <a:gd name="connsiteY14" fmla="*/ 315809 h 484307"/>
                    <a:gd name="connsiteX15" fmla="*/ 479655 w 479654"/>
                    <a:gd name="connsiteY15" fmla="*/ 236427 h 484307"/>
                    <a:gd name="connsiteX16" fmla="*/ 479655 w 479654"/>
                    <a:gd name="connsiteY16" fmla="*/ 87629 h 484307"/>
                    <a:gd name="connsiteX17" fmla="*/ 401496 w 479654"/>
                    <a:gd name="connsiteY17" fmla="*/ 6381 h 484307"/>
                    <a:gd name="connsiteX18" fmla="*/ 320074 w 479654"/>
                    <a:gd name="connsiteY18" fmla="*/ 5 h 484307"/>
                    <a:gd name="connsiteX19" fmla="*/ 235569 w 479654"/>
                    <a:gd name="connsiteY19" fmla="*/ 47932 h 484307"/>
                    <a:gd name="connsiteX20" fmla="*/ 264891 w 479654"/>
                    <a:gd name="connsiteY20" fmla="*/ 77802 h 484307"/>
                    <a:gd name="connsiteX21" fmla="*/ 235569 w 479654"/>
                    <a:gd name="connsiteY21" fmla="*/ 107492 h 484307"/>
                    <a:gd name="connsiteX22" fmla="*/ 206246 w 479654"/>
                    <a:gd name="connsiteY22" fmla="*/ 77802 h 484307"/>
                    <a:gd name="connsiteX23" fmla="*/ 235569 w 479654"/>
                    <a:gd name="connsiteY23" fmla="*/ 47932 h 48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9654" h="484307">
                      <a:moveTo>
                        <a:pt x="320080" y="29"/>
                      </a:moveTo>
                      <a:cubicBezTo>
                        <a:pt x="293363" y="153"/>
                        <a:pt x="267852" y="2431"/>
                        <a:pt x="245419" y="6405"/>
                      </a:cubicBezTo>
                      <a:cubicBezTo>
                        <a:pt x="179267" y="18091"/>
                        <a:pt x="167260" y="42541"/>
                        <a:pt x="167260" y="87652"/>
                      </a:cubicBezTo>
                      <a:lnTo>
                        <a:pt x="167260" y="147218"/>
                      </a:lnTo>
                      <a:lnTo>
                        <a:pt x="323519" y="147218"/>
                      </a:lnTo>
                      <a:lnTo>
                        <a:pt x="323519" y="167069"/>
                      </a:lnTo>
                      <a:lnTo>
                        <a:pt x="167260" y="167069"/>
                      </a:lnTo>
                      <a:lnTo>
                        <a:pt x="108627" y="167069"/>
                      </a:lnTo>
                      <a:cubicBezTo>
                        <a:pt x="63212" y="167069"/>
                        <a:pt x="23416" y="194370"/>
                        <a:pt x="11002" y="246277"/>
                      </a:cubicBezTo>
                      <a:cubicBezTo>
                        <a:pt x="-3348" y="305785"/>
                        <a:pt x="-3983" y="342970"/>
                        <a:pt x="11002" y="405100"/>
                      </a:cubicBezTo>
                      <a:cubicBezTo>
                        <a:pt x="22110" y="451366"/>
                        <a:pt x="48641" y="484307"/>
                        <a:pt x="94056" y="484307"/>
                      </a:cubicBezTo>
                      <a:lnTo>
                        <a:pt x="147788" y="484307"/>
                      </a:lnTo>
                      <a:lnTo>
                        <a:pt x="147788" y="412910"/>
                      </a:lnTo>
                      <a:cubicBezTo>
                        <a:pt x="147788" y="361329"/>
                        <a:pt x="192415" y="315809"/>
                        <a:pt x="245413" y="315809"/>
                      </a:cubicBezTo>
                      <a:lnTo>
                        <a:pt x="401496" y="315809"/>
                      </a:lnTo>
                      <a:cubicBezTo>
                        <a:pt x="444947" y="315809"/>
                        <a:pt x="479655" y="280035"/>
                        <a:pt x="479655" y="236427"/>
                      </a:cubicBezTo>
                      <a:lnTo>
                        <a:pt x="479655" y="87629"/>
                      </a:lnTo>
                      <a:cubicBezTo>
                        <a:pt x="479655" y="45280"/>
                        <a:pt x="443927" y="13492"/>
                        <a:pt x="401496" y="6381"/>
                      </a:cubicBezTo>
                      <a:cubicBezTo>
                        <a:pt x="374651" y="1913"/>
                        <a:pt x="346797" y="-117"/>
                        <a:pt x="320074" y="5"/>
                      </a:cubicBezTo>
                      <a:close/>
                      <a:moveTo>
                        <a:pt x="235569" y="47932"/>
                      </a:moveTo>
                      <a:cubicBezTo>
                        <a:pt x="251713" y="47932"/>
                        <a:pt x="264891" y="61331"/>
                        <a:pt x="264891" y="77802"/>
                      </a:cubicBezTo>
                      <a:cubicBezTo>
                        <a:pt x="264891" y="94215"/>
                        <a:pt x="251707" y="107492"/>
                        <a:pt x="235569" y="107492"/>
                      </a:cubicBezTo>
                      <a:cubicBezTo>
                        <a:pt x="219372" y="107492"/>
                        <a:pt x="206246" y="94221"/>
                        <a:pt x="206246" y="77802"/>
                      </a:cubicBezTo>
                      <a:cubicBezTo>
                        <a:pt x="206246" y="61331"/>
                        <a:pt x="219372" y="47932"/>
                        <a:pt x="235569" y="479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A9FD4"/>
                    </a:gs>
                    <a:gs pos="50000">
                      <a:srgbClr val="4584B6"/>
                    </a:gs>
                    <a:gs pos="100000">
                      <a:srgbClr val="306998"/>
                    </a:gs>
                  </a:gsLst>
                  <a:lin ang="2458589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2F2FBBAF-BA70-0738-FC91-CF299DFF3360}"/>
                    </a:ext>
                  </a:extLst>
                </p:cNvPr>
                <p:cNvSpPr/>
                <p:nvPr/>
              </p:nvSpPr>
              <p:spPr>
                <a:xfrm>
                  <a:off x="5690272" y="5335358"/>
                  <a:ext cx="188424" cy="191279"/>
                </a:xfrm>
                <a:custGeom>
                  <a:avLst/>
                  <a:gdLst>
                    <a:gd name="connsiteX0" fmla="*/ 331867 w 480693"/>
                    <a:gd name="connsiteY0" fmla="*/ 0 h 487977"/>
                    <a:gd name="connsiteX1" fmla="*/ 331867 w 480693"/>
                    <a:gd name="connsiteY1" fmla="*/ 69416 h 487977"/>
                    <a:gd name="connsiteX2" fmla="*/ 234242 w 480693"/>
                    <a:gd name="connsiteY2" fmla="*/ 168498 h 487977"/>
                    <a:gd name="connsiteX3" fmla="*/ 78158 w 480693"/>
                    <a:gd name="connsiteY3" fmla="*/ 168498 h 487977"/>
                    <a:gd name="connsiteX4" fmla="*/ 0 w 480693"/>
                    <a:gd name="connsiteY4" fmla="*/ 247880 h 487977"/>
                    <a:gd name="connsiteX5" fmla="*/ 0 w 480693"/>
                    <a:gd name="connsiteY5" fmla="*/ 396679 h 487977"/>
                    <a:gd name="connsiteX6" fmla="*/ 78158 w 480693"/>
                    <a:gd name="connsiteY6" fmla="*/ 476061 h 487977"/>
                    <a:gd name="connsiteX7" fmla="*/ 234242 w 480693"/>
                    <a:gd name="connsiteY7" fmla="*/ 476061 h 487977"/>
                    <a:gd name="connsiteX8" fmla="*/ 312401 w 480693"/>
                    <a:gd name="connsiteY8" fmla="*/ 396679 h 487977"/>
                    <a:gd name="connsiteX9" fmla="*/ 312401 w 480693"/>
                    <a:gd name="connsiteY9" fmla="*/ 337113 h 487977"/>
                    <a:gd name="connsiteX10" fmla="*/ 156317 w 480693"/>
                    <a:gd name="connsiteY10" fmla="*/ 337113 h 487977"/>
                    <a:gd name="connsiteX11" fmla="*/ 156317 w 480693"/>
                    <a:gd name="connsiteY11" fmla="*/ 317261 h 487977"/>
                    <a:gd name="connsiteX12" fmla="*/ 312401 w 480693"/>
                    <a:gd name="connsiteY12" fmla="*/ 317261 h 487977"/>
                    <a:gd name="connsiteX13" fmla="*/ 390559 w 480693"/>
                    <a:gd name="connsiteY13" fmla="*/ 317261 h 487977"/>
                    <a:gd name="connsiteX14" fmla="*/ 468717 w 480693"/>
                    <a:gd name="connsiteY14" fmla="*/ 238054 h 487977"/>
                    <a:gd name="connsiteX15" fmla="*/ 468717 w 480693"/>
                    <a:gd name="connsiteY15" fmla="*/ 79231 h 487977"/>
                    <a:gd name="connsiteX16" fmla="*/ 390559 w 480693"/>
                    <a:gd name="connsiteY16" fmla="*/ 23 h 487977"/>
                    <a:gd name="connsiteX17" fmla="*/ 331926 w 480693"/>
                    <a:gd name="connsiteY17" fmla="*/ 23 h 487977"/>
                    <a:gd name="connsiteX18" fmla="*/ 244092 w 480693"/>
                    <a:gd name="connsiteY18" fmla="*/ 376862 h 487977"/>
                    <a:gd name="connsiteX19" fmla="*/ 273415 w 480693"/>
                    <a:gd name="connsiteY19" fmla="*/ 406552 h 487977"/>
                    <a:gd name="connsiteX20" fmla="*/ 244092 w 480693"/>
                    <a:gd name="connsiteY20" fmla="*/ 436422 h 487977"/>
                    <a:gd name="connsiteX21" fmla="*/ 214770 w 480693"/>
                    <a:gd name="connsiteY21" fmla="*/ 406552 h 487977"/>
                    <a:gd name="connsiteX22" fmla="*/ 244092 w 480693"/>
                    <a:gd name="connsiteY22" fmla="*/ 376862 h 48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80693" h="487977">
                      <a:moveTo>
                        <a:pt x="331867" y="0"/>
                      </a:moveTo>
                      <a:lnTo>
                        <a:pt x="331867" y="69416"/>
                      </a:lnTo>
                      <a:cubicBezTo>
                        <a:pt x="331867" y="123218"/>
                        <a:pt x="286255" y="168498"/>
                        <a:pt x="234242" y="168498"/>
                      </a:cubicBezTo>
                      <a:lnTo>
                        <a:pt x="78158" y="168498"/>
                      </a:lnTo>
                      <a:cubicBezTo>
                        <a:pt x="35401" y="168498"/>
                        <a:pt x="0" y="205089"/>
                        <a:pt x="0" y="247880"/>
                      </a:cubicBezTo>
                      <a:lnTo>
                        <a:pt x="0" y="396679"/>
                      </a:lnTo>
                      <a:cubicBezTo>
                        <a:pt x="0" y="439028"/>
                        <a:pt x="36829" y="463938"/>
                        <a:pt x="78158" y="476061"/>
                      </a:cubicBezTo>
                      <a:cubicBezTo>
                        <a:pt x="127624" y="490609"/>
                        <a:pt x="175084" y="493237"/>
                        <a:pt x="234242" y="476061"/>
                      </a:cubicBezTo>
                      <a:cubicBezTo>
                        <a:pt x="273584" y="464672"/>
                        <a:pt x="312401" y="441744"/>
                        <a:pt x="312401" y="396679"/>
                      </a:cubicBezTo>
                      <a:lnTo>
                        <a:pt x="312401" y="337113"/>
                      </a:lnTo>
                      <a:lnTo>
                        <a:pt x="156317" y="337113"/>
                      </a:lnTo>
                      <a:lnTo>
                        <a:pt x="156317" y="317261"/>
                      </a:lnTo>
                      <a:lnTo>
                        <a:pt x="312401" y="317261"/>
                      </a:lnTo>
                      <a:lnTo>
                        <a:pt x="390559" y="317261"/>
                      </a:lnTo>
                      <a:cubicBezTo>
                        <a:pt x="435974" y="317261"/>
                        <a:pt x="452923" y="285584"/>
                        <a:pt x="468717" y="238054"/>
                      </a:cubicBezTo>
                      <a:cubicBezTo>
                        <a:pt x="485031" y="189101"/>
                        <a:pt x="484337" y="142002"/>
                        <a:pt x="468717" y="79231"/>
                      </a:cubicBezTo>
                      <a:cubicBezTo>
                        <a:pt x="457492" y="34020"/>
                        <a:pt x="436055" y="23"/>
                        <a:pt x="390559" y="23"/>
                      </a:cubicBezTo>
                      <a:lnTo>
                        <a:pt x="331926" y="23"/>
                      </a:lnTo>
                      <a:close/>
                      <a:moveTo>
                        <a:pt x="244092" y="376862"/>
                      </a:moveTo>
                      <a:cubicBezTo>
                        <a:pt x="260289" y="376862"/>
                        <a:pt x="273415" y="390133"/>
                        <a:pt x="273415" y="406552"/>
                      </a:cubicBezTo>
                      <a:cubicBezTo>
                        <a:pt x="273415" y="423023"/>
                        <a:pt x="260289" y="436422"/>
                        <a:pt x="244092" y="436422"/>
                      </a:cubicBezTo>
                      <a:cubicBezTo>
                        <a:pt x="227948" y="436422"/>
                        <a:pt x="214770" y="423023"/>
                        <a:pt x="214770" y="406552"/>
                      </a:cubicBezTo>
                      <a:cubicBezTo>
                        <a:pt x="214770" y="390139"/>
                        <a:pt x="227953" y="376862"/>
                        <a:pt x="244092" y="37686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D43B"/>
                    </a:gs>
                    <a:gs pos="50000">
                      <a:srgbClr val="FFDE57"/>
                    </a:gs>
                    <a:gs pos="100000">
                      <a:srgbClr val="FFE873"/>
                    </a:gs>
                  </a:gsLst>
                  <a:lin ang="14098288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F469D8DC-4C61-3F11-0953-869005C550E0}"/>
                  </a:ext>
                </a:extLst>
              </p:cNvPr>
              <p:cNvSpPr txBox="1"/>
              <p:nvPr/>
            </p:nvSpPr>
            <p:spPr>
              <a:xfrm>
                <a:off x="5678731" y="5483342"/>
                <a:ext cx="336631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Python</a:t>
                </a:r>
                <a:endParaRPr lang="ko-KR" altLang="en-US" dirty="0"/>
              </a:p>
            </p:txBody>
          </p: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E23DEC1A-D246-2826-862D-98DFEE2F8BAB}"/>
              </a:ext>
            </a:extLst>
          </p:cNvPr>
          <p:cNvGrpSpPr/>
          <p:nvPr/>
        </p:nvGrpSpPr>
        <p:grpSpPr>
          <a:xfrm>
            <a:off x="3733808" y="5727061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B57BD182-0A56-FBA8-1914-D94A2F0EEE88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B1F8CC5B-2527-A42E-188B-0204748BDF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7CD57CF0-6ABD-B754-13DE-201D6C86F555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E093C961-DB99-EC1C-EE51-1A9985873BAC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83155AD3-D973-6412-E368-49AE6D642F7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29AF054A-E964-D13B-CDD4-837971870E6C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138E7D95-CA9A-4B2A-C952-089E634EE9BA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1581E61D-D0DB-98D5-5837-B10C3654F0A8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646D9C8B-2FA0-5DCC-82E0-44167C1701FC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449B677C-4B2D-9D5D-E5BF-4CBCA76C800B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CB19356D-324A-55F4-4D70-F5586A4055C1}"/>
              </a:ext>
            </a:extLst>
          </p:cNvPr>
          <p:cNvGrpSpPr/>
          <p:nvPr/>
        </p:nvGrpSpPr>
        <p:grpSpPr>
          <a:xfrm>
            <a:off x="4326683" y="6241861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9A8A1C0D-1FBE-0F50-D6A7-775D9F2E15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2C7B4925-7899-98DB-E146-5BAB926F23DD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A8AA6D8F-49EE-D831-DB0B-24855B57A3A6}"/>
              </a:ext>
            </a:extLst>
          </p:cNvPr>
          <p:cNvGrpSpPr/>
          <p:nvPr/>
        </p:nvGrpSpPr>
        <p:grpSpPr>
          <a:xfrm>
            <a:off x="6284847" y="6241861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CE51A033-63BF-A372-04B9-039660E1C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93D9DC33-570C-E4DB-6D22-98C3A7DD3484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96657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7A42D-897B-08BB-7AF4-0E64C45F5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9F31FC-DDC3-D0CB-C004-DB99A503F1A2}"/>
              </a:ext>
            </a:extLst>
          </p:cNvPr>
          <p:cNvSpPr txBox="1"/>
          <p:nvPr/>
        </p:nvSpPr>
        <p:spPr>
          <a:xfrm>
            <a:off x="334963" y="1219524"/>
            <a:ext cx="8008603" cy="457424"/>
          </a:xfrm>
          <a:prstGeom prst="rect">
            <a:avLst/>
          </a:prstGeom>
          <a:noFill/>
        </p:spPr>
        <p:txBody>
          <a:bodyPr wrap="none" lIns="0" tIns="72000" rIns="0" bIns="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저는 캐릭터 컨셉에 어울리는 스킬과 액션을 상상하는 것에 재미를 느낍니다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이제는 상상에서 그치지 않고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저의 색깔이 담긴 캐릭터를 세상에 탄생시키려고 합니다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F4FF07-92DA-5997-E89A-3B2F64C3E4DC}"/>
              </a:ext>
            </a:extLst>
          </p:cNvPr>
          <p:cNvSpPr txBox="1"/>
          <p:nvPr/>
        </p:nvSpPr>
        <p:spPr>
          <a:xfrm>
            <a:off x="334963" y="3815363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3AA9463-1E04-CC78-058B-ABA341D46090}"/>
              </a:ext>
            </a:extLst>
          </p:cNvPr>
          <p:cNvCxnSpPr>
            <a:cxnSpLocks/>
          </p:cNvCxnSpPr>
          <p:nvPr/>
        </p:nvCxnSpPr>
        <p:spPr>
          <a:xfrm>
            <a:off x="334963" y="4107369"/>
            <a:ext cx="1152207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30446611-3875-2016-93E2-FF063F861DFC}"/>
              </a:ext>
            </a:extLst>
          </p:cNvPr>
          <p:cNvSpPr/>
          <p:nvPr/>
        </p:nvSpPr>
        <p:spPr>
          <a:xfrm>
            <a:off x="334963" y="1841640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798E199-CE0E-7CB4-277E-8937F7672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34325"/>
              </p:ext>
            </p:extLst>
          </p:nvPr>
        </p:nvGraphicFramePr>
        <p:xfrm>
          <a:off x="1625844" y="1841640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CF089EE-EBB2-4863-4A1B-E9E7E9E25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81035"/>
              </p:ext>
            </p:extLst>
          </p:nvPr>
        </p:nvGraphicFramePr>
        <p:xfrm>
          <a:off x="334963" y="4272062"/>
          <a:ext cx="6218854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792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1737354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1737354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1737354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9292C52-C56A-A02A-94B4-49EF67A10F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796502"/>
              </p:ext>
            </p:extLst>
          </p:nvPr>
        </p:nvGraphicFramePr>
        <p:xfrm>
          <a:off x="3887420" y="1841640"/>
          <a:ext cx="3529091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2521336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564503A5-65FE-A233-912D-4B08CACD018A}"/>
              </a:ext>
            </a:extLst>
          </p:cNvPr>
          <p:cNvGrpSpPr/>
          <p:nvPr/>
        </p:nvGrpSpPr>
        <p:grpSpPr>
          <a:xfrm>
            <a:off x="3787944" y="4673091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26BEF1D8-B811-391A-DC55-3FECD9D87512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DCA75905-4E41-C906-0BD5-FFC64CC5C84F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A53DAB09-2A6B-1833-5D2B-34DDD6EB0E50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B0AE528D-8B78-6A33-0A2B-2ED288E54309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AD170F59-1345-8A3C-5033-CA8BBD248F50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F16AC628-C24A-5A85-8427-B77128A401FB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EAD4E137-464E-70A1-CD1C-2C6CB9FB5DD0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2DA92C40-1D74-8821-93F7-B495C8128462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E3C44925-5BAF-0CD1-12E6-35777C22287D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8060F42F-9179-CBE1-DCE0-2686AEB998C3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339EA831-0FE2-5FBB-555F-FF15B970BE51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96758DD-97CB-F0A3-1646-A5C8B5250D57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3E6F28AB-7FFC-A947-5B0B-556FA732DDC3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6E57C00E-0A51-8A19-F7F6-89CE731CF24C}"/>
              </a:ext>
            </a:extLst>
          </p:cNvPr>
          <p:cNvGrpSpPr/>
          <p:nvPr/>
        </p:nvGrpSpPr>
        <p:grpSpPr>
          <a:xfrm>
            <a:off x="1911519" y="5187308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3AF585BE-04D8-AA93-4636-A63A3CF5B342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37406956-9870-CEC3-8C3D-5D6CBE507BFA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C55145A3-957F-5209-CCAD-6121ADDC5A4E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9705B002-BDF0-3081-523A-C101DE90687A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22EFA82C-2EF4-DB7A-4A92-3E5E5FBB1E9A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2824C9CD-383C-5749-E092-39899DC19144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B33D555B-31EC-D1E1-5B14-65A3F4183B9E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1F6DD764-0E3B-BD85-30C7-5541597497C8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20DBF37B-2E86-F379-711D-524E00C241BE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044353AE-6916-141F-84C6-0A6C95165D14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8FE2CAA0-990A-326E-19D3-2D2C7B719A78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C85CDFD8-D060-4923-5A3C-4A0659260AB5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C1DC63BC-FD84-1D65-27AB-235EC25D0E41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9E9E7894-B7A9-261F-82DF-839FFF84DBAF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FE0750BC-898C-9770-FB81-EE3D7D0AC9C8}"/>
              </a:ext>
            </a:extLst>
          </p:cNvPr>
          <p:cNvGrpSpPr/>
          <p:nvPr/>
        </p:nvGrpSpPr>
        <p:grpSpPr>
          <a:xfrm>
            <a:off x="1572012" y="4673050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CC1018F2-6ADD-BCB3-1F5A-6CAE73263F60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8DEF8D2B-EA64-1AC5-84E9-CFDBC166FB60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2D2DA7FD-FEF3-9B4B-1754-48DF79C5FFB0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40E5726F-FCEB-A712-B9CA-E1585AD0179E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58F6C21E-3B22-5B7C-B9D7-18DD6B08CA0A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8CCF85C9-D1FD-26E7-CE7B-DC3D24BFEFD6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C42BF927-F71E-D862-5E8C-964A77BE3B06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47CFA826-B240-02B1-8CCB-782F365183A9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1A4C206C-D5AF-4A8B-9324-2FCEB011F10B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B5127FE9-19C4-3D79-9557-8A7A6CF26054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92D949A0-B2B1-B270-36BB-05373CAB6E99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7A55BED7-643A-7FCC-1F8E-6C9E682A31FC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C9B4ACEC-E937-72C9-44DE-03839DB7B4C4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6CEFFC42-9314-2256-9097-751C56EE2EA3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68151A27-4FD3-BDD6-D65C-9EE4AA012C96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BE47134-BA25-6A01-918E-4E7A136C0C61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9FEF0CA3-1B51-450A-AF63-B1349191C9D8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74B3D75F-36B3-BA12-FB88-002600F30659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8A8C7192-9485-4822-09A3-E17C2B67305C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599F9805-31A3-FFD5-7163-9002F82F8351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4ED4F76A-6AEB-00FE-5BC6-20BADE451149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6DB23D6-1F74-662C-E748-06427D9AB2A4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5517B24F-61E6-B4E4-0866-4681018B4D92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A42584D3-C177-86F4-7AE9-4989C6D78832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53554539-9B64-0219-0CC2-436F34C5E7F2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281" name="그룹 280">
            <a:extLst>
              <a:ext uri="{FF2B5EF4-FFF2-40B4-BE49-F238E27FC236}">
                <a16:creationId xmlns:a16="http://schemas.microsoft.com/office/drawing/2014/main" id="{C6A88A4F-AD68-29F2-0011-2FD363CC8D72}"/>
              </a:ext>
            </a:extLst>
          </p:cNvPr>
          <p:cNvGrpSpPr/>
          <p:nvPr/>
        </p:nvGrpSpPr>
        <p:grpSpPr>
          <a:xfrm>
            <a:off x="5079926" y="5187449"/>
            <a:ext cx="1158949" cy="418486"/>
            <a:chOff x="5936826" y="5212261"/>
            <a:chExt cx="1158949" cy="418486"/>
          </a:xfrm>
        </p:grpSpPr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17384121-6277-E8BB-6C02-6AD9BD998569}"/>
                </a:ext>
              </a:extLst>
            </p:cNvPr>
            <p:cNvGrpSpPr/>
            <p:nvPr/>
          </p:nvGrpSpPr>
          <p:grpSpPr>
            <a:xfrm>
              <a:off x="5936826" y="5212261"/>
              <a:ext cx="477695" cy="418486"/>
              <a:chOff x="7268766" y="5209367"/>
              <a:chExt cx="477695" cy="418486"/>
            </a:xfrm>
          </p:grpSpPr>
          <p:pic>
            <p:nvPicPr>
              <p:cNvPr id="102" name="그림 101" descr="원, 그래픽, 스크린샷, 예술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46C54906-212E-3DC7-8197-C9C7ECED1E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69013" y="5209367"/>
                <a:ext cx="277200" cy="27720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B86B1A05-3330-9F4B-06A2-1A1802F9A710}"/>
                  </a:ext>
                </a:extLst>
              </p:cNvPr>
              <p:cNvSpPr txBox="1"/>
              <p:nvPr/>
            </p:nvSpPr>
            <p:spPr>
              <a:xfrm>
                <a:off x="7268766" y="5486567"/>
                <a:ext cx="477695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Lua Script</a:t>
                </a:r>
                <a:endParaRPr lang="ko-KR" altLang="en-US" dirty="0"/>
              </a:p>
            </p:txBody>
          </p:sp>
        </p:grp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A4FFB9FC-EC4A-E4EB-1FF0-CBA58E86F118}"/>
                </a:ext>
              </a:extLst>
            </p:cNvPr>
            <p:cNvGrpSpPr/>
            <p:nvPr/>
          </p:nvGrpSpPr>
          <p:grpSpPr>
            <a:xfrm>
              <a:off x="6608462" y="5212261"/>
              <a:ext cx="487313" cy="418486"/>
              <a:chOff x="8534617" y="5209367"/>
              <a:chExt cx="487313" cy="418486"/>
            </a:xfrm>
          </p:grpSpPr>
          <p:pic>
            <p:nvPicPr>
              <p:cNvPr id="145" name="그림 144" descr="텍스트, 폰트, 스크린샷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0F6B5E82-4A1B-B8AF-E04B-4AFD217AF0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" t="4181" b="21303"/>
              <a:stretch>
                <a:fillRect/>
              </a:stretch>
            </p:blipFill>
            <p:spPr>
              <a:xfrm>
                <a:off x="8591347" y="5209367"/>
                <a:ext cx="373853" cy="277200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94B163AC-BEF6-0464-162E-4583AD2C5AEF}"/>
                  </a:ext>
                </a:extLst>
              </p:cNvPr>
              <p:cNvSpPr txBox="1"/>
              <p:nvPr/>
            </p:nvSpPr>
            <p:spPr>
              <a:xfrm>
                <a:off x="8534617" y="5486567"/>
                <a:ext cx="487313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DirectX 12</a:t>
                </a:r>
                <a:endParaRPr lang="ko-KR" altLang="en-US" dirty="0"/>
              </a:p>
            </p:txBody>
          </p:sp>
        </p:grpSp>
      </p:grpSp>
      <p:grpSp>
        <p:nvGrpSpPr>
          <p:cNvPr id="283" name="그룹 282">
            <a:extLst>
              <a:ext uri="{FF2B5EF4-FFF2-40B4-BE49-F238E27FC236}">
                <a16:creationId xmlns:a16="http://schemas.microsoft.com/office/drawing/2014/main" id="{4A1B50D8-7352-697B-0CC7-2715D1524F96}"/>
              </a:ext>
            </a:extLst>
          </p:cNvPr>
          <p:cNvGrpSpPr/>
          <p:nvPr/>
        </p:nvGrpSpPr>
        <p:grpSpPr>
          <a:xfrm>
            <a:off x="3450337" y="5187449"/>
            <a:ext cx="1006793" cy="418486"/>
            <a:chOff x="4060005" y="5212261"/>
            <a:chExt cx="1006793" cy="418486"/>
          </a:xfrm>
        </p:grpSpPr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E8653DFC-8DD4-61E4-2FA3-5BCF8AF2564B}"/>
                </a:ext>
              </a:extLst>
            </p:cNvPr>
            <p:cNvGrpSpPr/>
            <p:nvPr/>
          </p:nvGrpSpPr>
          <p:grpSpPr>
            <a:xfrm>
              <a:off x="4060005" y="5212261"/>
              <a:ext cx="246637" cy="418486"/>
              <a:chOff x="4432158" y="5206142"/>
              <a:chExt cx="246637" cy="418486"/>
            </a:xfrm>
          </p:grpSpPr>
          <p:grpSp>
            <p:nvGrpSpPr>
              <p:cNvPr id="103" name="그래픽 33">
                <a:extLst>
                  <a:ext uri="{FF2B5EF4-FFF2-40B4-BE49-F238E27FC236}">
                    <a16:creationId xmlns:a16="http://schemas.microsoft.com/office/drawing/2014/main" id="{7CF9433E-74BD-EA3B-227B-1722DA0BA93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432158" y="5206142"/>
                <a:ext cx="246637" cy="277200"/>
                <a:chOff x="4681172" y="5241975"/>
                <a:chExt cx="201270" cy="226211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F37FA645-40F1-C9ED-F45F-EE884969C5CC}"/>
                    </a:ext>
                  </a:extLst>
                </p:cNvPr>
                <p:cNvSpPr/>
                <p:nvPr/>
              </p:nvSpPr>
              <p:spPr>
                <a:xfrm>
                  <a:off x="4681172" y="5241975"/>
                  <a:ext cx="201270" cy="226211"/>
                </a:xfrm>
                <a:custGeom>
                  <a:avLst/>
                  <a:gdLst>
                    <a:gd name="connsiteX0" fmla="*/ 201261 w 201270"/>
                    <a:gd name="connsiteY0" fmla="*/ 66506 h 226211"/>
                    <a:gd name="connsiteX1" fmla="*/ 198800 w 201270"/>
                    <a:gd name="connsiteY1" fmla="*/ 56457 h 226211"/>
                    <a:gd name="connsiteX2" fmla="*/ 191518 w 201270"/>
                    <a:gd name="connsiteY2" fmla="*/ 49363 h 226211"/>
                    <a:gd name="connsiteX3" fmla="*/ 111117 w 201270"/>
                    <a:gd name="connsiteY3" fmla="*/ 3045 h 226211"/>
                    <a:gd name="connsiteX4" fmla="*/ 89726 w 201270"/>
                    <a:gd name="connsiteY4" fmla="*/ 3257 h 226211"/>
                    <a:gd name="connsiteX5" fmla="*/ 9753 w 201270"/>
                    <a:gd name="connsiteY5" fmla="*/ 49355 h 226211"/>
                    <a:gd name="connsiteX6" fmla="*/ 10 w 201270"/>
                    <a:gd name="connsiteY6" fmla="*/ 66499 h 226211"/>
                    <a:gd name="connsiteX7" fmla="*/ 0 w 201270"/>
                    <a:gd name="connsiteY7" fmla="*/ 159711 h 226211"/>
                    <a:gd name="connsiteX8" fmla="*/ 2353 w 201270"/>
                    <a:gd name="connsiteY8" fmla="*/ 169568 h 226211"/>
                    <a:gd name="connsiteX9" fmla="*/ 9745 w 201270"/>
                    <a:gd name="connsiteY9" fmla="*/ 176856 h 226211"/>
                    <a:gd name="connsiteX10" fmla="*/ 89723 w 201270"/>
                    <a:gd name="connsiteY10" fmla="*/ 222953 h 226211"/>
                    <a:gd name="connsiteX11" fmla="*/ 111119 w 201270"/>
                    <a:gd name="connsiteY11" fmla="*/ 223165 h 226211"/>
                    <a:gd name="connsiteX12" fmla="*/ 191527 w 201270"/>
                    <a:gd name="connsiteY12" fmla="*/ 176847 h 226211"/>
                    <a:gd name="connsiteX13" fmla="*/ 198919 w 201270"/>
                    <a:gd name="connsiteY13" fmla="*/ 169561 h 226211"/>
                    <a:gd name="connsiteX14" fmla="*/ 201271 w 201270"/>
                    <a:gd name="connsiteY14" fmla="*/ 159703 h 226211"/>
                    <a:gd name="connsiteX15" fmla="*/ 201261 w 201270"/>
                    <a:gd name="connsiteY15" fmla="*/ 66506 h 226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1270" h="226211">
                      <a:moveTo>
                        <a:pt x="201261" y="66506"/>
                      </a:moveTo>
                      <a:cubicBezTo>
                        <a:pt x="201259" y="62703"/>
                        <a:pt x="200446" y="59342"/>
                        <a:pt x="198800" y="56457"/>
                      </a:cubicBezTo>
                      <a:cubicBezTo>
                        <a:pt x="197184" y="53620"/>
                        <a:pt x="194765" y="51243"/>
                        <a:pt x="191518" y="49363"/>
                      </a:cubicBezTo>
                      <a:cubicBezTo>
                        <a:pt x="164724" y="33913"/>
                        <a:pt x="137903" y="18511"/>
                        <a:pt x="111117" y="3045"/>
                      </a:cubicBezTo>
                      <a:cubicBezTo>
                        <a:pt x="103896" y="-1124"/>
                        <a:pt x="96894" y="-972"/>
                        <a:pt x="89726" y="3257"/>
                      </a:cubicBezTo>
                      <a:cubicBezTo>
                        <a:pt x="79061" y="9546"/>
                        <a:pt x="25665" y="40138"/>
                        <a:pt x="9753" y="49355"/>
                      </a:cubicBezTo>
                      <a:cubicBezTo>
                        <a:pt x="3200" y="53148"/>
                        <a:pt x="12" y="58953"/>
                        <a:pt x="10" y="66499"/>
                      </a:cubicBezTo>
                      <a:cubicBezTo>
                        <a:pt x="0" y="97570"/>
                        <a:pt x="10" y="128640"/>
                        <a:pt x="0" y="159711"/>
                      </a:cubicBezTo>
                      <a:cubicBezTo>
                        <a:pt x="0" y="163431"/>
                        <a:pt x="780" y="166727"/>
                        <a:pt x="2353" y="169568"/>
                      </a:cubicBezTo>
                      <a:cubicBezTo>
                        <a:pt x="3970" y="172491"/>
                        <a:pt x="6424" y="174934"/>
                        <a:pt x="9745" y="176856"/>
                      </a:cubicBezTo>
                      <a:cubicBezTo>
                        <a:pt x="25657" y="186072"/>
                        <a:pt x="79060" y="216662"/>
                        <a:pt x="89723" y="222953"/>
                      </a:cubicBezTo>
                      <a:cubicBezTo>
                        <a:pt x="96894" y="227184"/>
                        <a:pt x="103896" y="227335"/>
                        <a:pt x="111119" y="223165"/>
                      </a:cubicBezTo>
                      <a:cubicBezTo>
                        <a:pt x="137906" y="207698"/>
                        <a:pt x="164728" y="192296"/>
                        <a:pt x="191527" y="176847"/>
                      </a:cubicBezTo>
                      <a:cubicBezTo>
                        <a:pt x="194848" y="174925"/>
                        <a:pt x="197302" y="172481"/>
                        <a:pt x="198919" y="169561"/>
                      </a:cubicBezTo>
                      <a:cubicBezTo>
                        <a:pt x="200489" y="166719"/>
                        <a:pt x="201271" y="163424"/>
                        <a:pt x="201271" y="159703"/>
                      </a:cubicBezTo>
                      <a:cubicBezTo>
                        <a:pt x="201271" y="159703"/>
                        <a:pt x="201271" y="97578"/>
                        <a:pt x="201261" y="66506"/>
                      </a:cubicBezTo>
                    </a:path>
                  </a:pathLst>
                </a:custGeom>
                <a:solidFill>
                  <a:srgbClr val="A179DC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E8C60F99-7936-4EC7-DF52-E934CB37F956}"/>
                    </a:ext>
                  </a:extLst>
                </p:cNvPr>
                <p:cNvSpPr/>
                <p:nvPr/>
              </p:nvSpPr>
              <p:spPr>
                <a:xfrm>
                  <a:off x="4683525" y="5354777"/>
                  <a:ext cx="196565" cy="113408"/>
                </a:xfrm>
                <a:custGeom>
                  <a:avLst/>
                  <a:gdLst>
                    <a:gd name="connsiteX0" fmla="*/ 98590 w 196565"/>
                    <a:gd name="connsiteY0" fmla="*/ 0 h 113408"/>
                    <a:gd name="connsiteX1" fmla="*/ 0 w 196565"/>
                    <a:gd name="connsiteY1" fmla="*/ 56766 h 113408"/>
                    <a:gd name="connsiteX2" fmla="*/ 7391 w 196565"/>
                    <a:gd name="connsiteY2" fmla="*/ 64054 h 113408"/>
                    <a:gd name="connsiteX3" fmla="*/ 87370 w 196565"/>
                    <a:gd name="connsiteY3" fmla="*/ 110151 h 113408"/>
                    <a:gd name="connsiteX4" fmla="*/ 108766 w 196565"/>
                    <a:gd name="connsiteY4" fmla="*/ 110363 h 113408"/>
                    <a:gd name="connsiteX5" fmla="*/ 189174 w 196565"/>
                    <a:gd name="connsiteY5" fmla="*/ 64044 h 113408"/>
                    <a:gd name="connsiteX6" fmla="*/ 196566 w 196565"/>
                    <a:gd name="connsiteY6" fmla="*/ 56758 h 113408"/>
                    <a:gd name="connsiteX7" fmla="*/ 98590 w 196565"/>
                    <a:gd name="connsiteY7" fmla="*/ 0 h 11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6565" h="113408">
                      <a:moveTo>
                        <a:pt x="98590" y="0"/>
                      </a:moveTo>
                      <a:lnTo>
                        <a:pt x="0" y="56766"/>
                      </a:lnTo>
                      <a:cubicBezTo>
                        <a:pt x="1617" y="59689"/>
                        <a:pt x="4071" y="62131"/>
                        <a:pt x="7391" y="64054"/>
                      </a:cubicBezTo>
                      <a:cubicBezTo>
                        <a:pt x="23304" y="73270"/>
                        <a:pt x="76707" y="103859"/>
                        <a:pt x="87370" y="110151"/>
                      </a:cubicBezTo>
                      <a:cubicBezTo>
                        <a:pt x="94541" y="114382"/>
                        <a:pt x="101543" y="114533"/>
                        <a:pt x="108766" y="110363"/>
                      </a:cubicBezTo>
                      <a:cubicBezTo>
                        <a:pt x="135553" y="94896"/>
                        <a:pt x="162375" y="79494"/>
                        <a:pt x="189174" y="64044"/>
                      </a:cubicBezTo>
                      <a:cubicBezTo>
                        <a:pt x="192495" y="62123"/>
                        <a:pt x="194949" y="59678"/>
                        <a:pt x="196566" y="56758"/>
                      </a:cubicBezTo>
                      <a:lnTo>
                        <a:pt x="98590" y="0"/>
                      </a:lnTo>
                    </a:path>
                  </a:pathLst>
                </a:custGeom>
                <a:solidFill>
                  <a:srgbClr val="280068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AC6320AE-23DC-D6A4-7B65-468762048C3F}"/>
                    </a:ext>
                  </a:extLst>
                </p:cNvPr>
                <p:cNvSpPr/>
                <p:nvPr/>
              </p:nvSpPr>
              <p:spPr>
                <a:xfrm>
                  <a:off x="4782115" y="5298431"/>
                  <a:ext cx="100327" cy="113103"/>
                </a:xfrm>
                <a:custGeom>
                  <a:avLst/>
                  <a:gdLst>
                    <a:gd name="connsiteX0" fmla="*/ 100317 w 100327"/>
                    <a:gd name="connsiteY0" fmla="*/ 10049 h 113103"/>
                    <a:gd name="connsiteX1" fmla="*/ 97857 w 100327"/>
                    <a:gd name="connsiteY1" fmla="*/ 0 h 113103"/>
                    <a:gd name="connsiteX2" fmla="*/ 0 w 100327"/>
                    <a:gd name="connsiteY2" fmla="*/ 56345 h 113103"/>
                    <a:gd name="connsiteX3" fmla="*/ 97975 w 100327"/>
                    <a:gd name="connsiteY3" fmla="*/ 113104 h 113103"/>
                    <a:gd name="connsiteX4" fmla="*/ 100327 w 100327"/>
                    <a:gd name="connsiteY4" fmla="*/ 103246 h 113103"/>
                    <a:gd name="connsiteX5" fmla="*/ 100317 w 100327"/>
                    <a:gd name="connsiteY5" fmla="*/ 10049 h 113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327" h="113103">
                      <a:moveTo>
                        <a:pt x="100317" y="10049"/>
                      </a:moveTo>
                      <a:cubicBezTo>
                        <a:pt x="100316" y="6246"/>
                        <a:pt x="99502" y="2885"/>
                        <a:pt x="97857" y="0"/>
                      </a:cubicBezTo>
                      <a:lnTo>
                        <a:pt x="0" y="56345"/>
                      </a:lnTo>
                      <a:lnTo>
                        <a:pt x="97975" y="113104"/>
                      </a:lnTo>
                      <a:cubicBezTo>
                        <a:pt x="99546" y="110262"/>
                        <a:pt x="100326" y="106967"/>
                        <a:pt x="100327" y="103246"/>
                      </a:cubicBezTo>
                      <a:cubicBezTo>
                        <a:pt x="100327" y="103246"/>
                        <a:pt x="100327" y="41121"/>
                        <a:pt x="100317" y="10049"/>
                      </a:cubicBezTo>
                    </a:path>
                  </a:pathLst>
                </a:custGeom>
                <a:solidFill>
                  <a:srgbClr val="390091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D351E9F5-6A30-9ADE-7BDE-2AC5CFB826D0}"/>
                    </a:ext>
                  </a:extLst>
                </p:cNvPr>
                <p:cNvSpPr/>
                <p:nvPr/>
              </p:nvSpPr>
              <p:spPr>
                <a:xfrm>
                  <a:off x="4824246" y="5333556"/>
                  <a:ext cx="42442" cy="42442"/>
                </a:xfrm>
                <a:custGeom>
                  <a:avLst/>
                  <a:gdLst>
                    <a:gd name="connsiteX0" fmla="*/ 15915 w 42442"/>
                    <a:gd name="connsiteY0" fmla="*/ 0 h 42442"/>
                    <a:gd name="connsiteX1" fmla="*/ 15915 w 42442"/>
                    <a:gd name="connsiteY1" fmla="*/ 10611 h 42442"/>
                    <a:gd name="connsiteX2" fmla="*/ 26526 w 42442"/>
                    <a:gd name="connsiteY2" fmla="*/ 10611 h 42442"/>
                    <a:gd name="connsiteX3" fmla="*/ 26526 w 42442"/>
                    <a:gd name="connsiteY3" fmla="*/ 0 h 42442"/>
                    <a:gd name="connsiteX4" fmla="*/ 31832 w 42442"/>
                    <a:gd name="connsiteY4" fmla="*/ 0 h 42442"/>
                    <a:gd name="connsiteX5" fmla="*/ 31832 w 42442"/>
                    <a:gd name="connsiteY5" fmla="*/ 10611 h 42442"/>
                    <a:gd name="connsiteX6" fmla="*/ 42442 w 42442"/>
                    <a:gd name="connsiteY6" fmla="*/ 10611 h 42442"/>
                    <a:gd name="connsiteX7" fmla="*/ 42442 w 42442"/>
                    <a:gd name="connsiteY7" fmla="*/ 15916 h 42442"/>
                    <a:gd name="connsiteX8" fmla="*/ 31832 w 42442"/>
                    <a:gd name="connsiteY8" fmla="*/ 15916 h 42442"/>
                    <a:gd name="connsiteX9" fmla="*/ 31832 w 42442"/>
                    <a:gd name="connsiteY9" fmla="*/ 26526 h 42442"/>
                    <a:gd name="connsiteX10" fmla="*/ 42442 w 42442"/>
                    <a:gd name="connsiteY10" fmla="*/ 26526 h 42442"/>
                    <a:gd name="connsiteX11" fmla="*/ 42442 w 42442"/>
                    <a:gd name="connsiteY11" fmla="*/ 31832 h 42442"/>
                    <a:gd name="connsiteX12" fmla="*/ 31832 w 42442"/>
                    <a:gd name="connsiteY12" fmla="*/ 31832 h 42442"/>
                    <a:gd name="connsiteX13" fmla="*/ 31832 w 42442"/>
                    <a:gd name="connsiteY13" fmla="*/ 42442 h 42442"/>
                    <a:gd name="connsiteX14" fmla="*/ 26526 w 42442"/>
                    <a:gd name="connsiteY14" fmla="*/ 42442 h 42442"/>
                    <a:gd name="connsiteX15" fmla="*/ 26526 w 42442"/>
                    <a:gd name="connsiteY15" fmla="*/ 31832 h 42442"/>
                    <a:gd name="connsiteX16" fmla="*/ 15915 w 42442"/>
                    <a:gd name="connsiteY16" fmla="*/ 31832 h 42442"/>
                    <a:gd name="connsiteX17" fmla="*/ 15915 w 42442"/>
                    <a:gd name="connsiteY17" fmla="*/ 42442 h 42442"/>
                    <a:gd name="connsiteX18" fmla="*/ 10610 w 42442"/>
                    <a:gd name="connsiteY18" fmla="*/ 42442 h 42442"/>
                    <a:gd name="connsiteX19" fmla="*/ 10610 w 42442"/>
                    <a:gd name="connsiteY19" fmla="*/ 31832 h 42442"/>
                    <a:gd name="connsiteX20" fmla="*/ 0 w 42442"/>
                    <a:gd name="connsiteY20" fmla="*/ 31832 h 42442"/>
                    <a:gd name="connsiteX21" fmla="*/ 0 w 42442"/>
                    <a:gd name="connsiteY21" fmla="*/ 26526 h 42442"/>
                    <a:gd name="connsiteX22" fmla="*/ 10610 w 42442"/>
                    <a:gd name="connsiteY22" fmla="*/ 26526 h 42442"/>
                    <a:gd name="connsiteX23" fmla="*/ 10610 w 42442"/>
                    <a:gd name="connsiteY23" fmla="*/ 15916 h 42442"/>
                    <a:gd name="connsiteX24" fmla="*/ 0 w 42442"/>
                    <a:gd name="connsiteY24" fmla="*/ 15916 h 42442"/>
                    <a:gd name="connsiteX25" fmla="*/ 0 w 42442"/>
                    <a:gd name="connsiteY25" fmla="*/ 10611 h 42442"/>
                    <a:gd name="connsiteX26" fmla="*/ 10610 w 42442"/>
                    <a:gd name="connsiteY26" fmla="*/ 10611 h 42442"/>
                    <a:gd name="connsiteX27" fmla="*/ 10610 w 42442"/>
                    <a:gd name="connsiteY27" fmla="*/ 0 h 42442"/>
                    <a:gd name="connsiteX28" fmla="*/ 15915 w 42442"/>
                    <a:gd name="connsiteY28" fmla="*/ 0 h 42442"/>
                    <a:gd name="connsiteX29" fmla="*/ 26526 w 42442"/>
                    <a:gd name="connsiteY29" fmla="*/ 15916 h 42442"/>
                    <a:gd name="connsiteX30" fmla="*/ 15915 w 42442"/>
                    <a:gd name="connsiteY30" fmla="*/ 15916 h 42442"/>
                    <a:gd name="connsiteX31" fmla="*/ 15915 w 42442"/>
                    <a:gd name="connsiteY31" fmla="*/ 26526 h 42442"/>
                    <a:gd name="connsiteX32" fmla="*/ 26526 w 42442"/>
                    <a:gd name="connsiteY32" fmla="*/ 26526 h 42442"/>
                    <a:gd name="connsiteX33" fmla="*/ 26526 w 42442"/>
                    <a:gd name="connsiteY33" fmla="*/ 15916 h 42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2442" h="42442">
                      <a:moveTo>
                        <a:pt x="15915" y="0"/>
                      </a:moveTo>
                      <a:lnTo>
                        <a:pt x="15915" y="10611"/>
                      </a:lnTo>
                      <a:lnTo>
                        <a:pt x="26526" y="10611"/>
                      </a:lnTo>
                      <a:lnTo>
                        <a:pt x="26526" y="0"/>
                      </a:lnTo>
                      <a:lnTo>
                        <a:pt x="31832" y="0"/>
                      </a:lnTo>
                      <a:lnTo>
                        <a:pt x="31832" y="10611"/>
                      </a:lnTo>
                      <a:lnTo>
                        <a:pt x="42442" y="10611"/>
                      </a:lnTo>
                      <a:lnTo>
                        <a:pt x="42442" y="15916"/>
                      </a:lnTo>
                      <a:lnTo>
                        <a:pt x="31832" y="15916"/>
                      </a:lnTo>
                      <a:lnTo>
                        <a:pt x="31832" y="26526"/>
                      </a:lnTo>
                      <a:lnTo>
                        <a:pt x="42442" y="26526"/>
                      </a:lnTo>
                      <a:lnTo>
                        <a:pt x="42442" y="31832"/>
                      </a:lnTo>
                      <a:lnTo>
                        <a:pt x="31832" y="31832"/>
                      </a:lnTo>
                      <a:lnTo>
                        <a:pt x="31832" y="42442"/>
                      </a:lnTo>
                      <a:lnTo>
                        <a:pt x="26526" y="42442"/>
                      </a:lnTo>
                      <a:lnTo>
                        <a:pt x="26526" y="31832"/>
                      </a:lnTo>
                      <a:lnTo>
                        <a:pt x="15915" y="31832"/>
                      </a:lnTo>
                      <a:lnTo>
                        <a:pt x="15915" y="42442"/>
                      </a:lnTo>
                      <a:lnTo>
                        <a:pt x="10610" y="42442"/>
                      </a:lnTo>
                      <a:lnTo>
                        <a:pt x="10610" y="31832"/>
                      </a:lnTo>
                      <a:lnTo>
                        <a:pt x="0" y="31832"/>
                      </a:lnTo>
                      <a:lnTo>
                        <a:pt x="0" y="26526"/>
                      </a:lnTo>
                      <a:lnTo>
                        <a:pt x="10610" y="26526"/>
                      </a:lnTo>
                      <a:lnTo>
                        <a:pt x="10610" y="15916"/>
                      </a:lnTo>
                      <a:lnTo>
                        <a:pt x="0" y="15916"/>
                      </a:lnTo>
                      <a:lnTo>
                        <a:pt x="0" y="10611"/>
                      </a:lnTo>
                      <a:lnTo>
                        <a:pt x="10610" y="10611"/>
                      </a:lnTo>
                      <a:lnTo>
                        <a:pt x="10610" y="0"/>
                      </a:lnTo>
                      <a:lnTo>
                        <a:pt x="15915" y="0"/>
                      </a:lnTo>
                      <a:close/>
                      <a:moveTo>
                        <a:pt x="26526" y="15916"/>
                      </a:moveTo>
                      <a:lnTo>
                        <a:pt x="15915" y="15916"/>
                      </a:lnTo>
                      <a:lnTo>
                        <a:pt x="15915" y="26526"/>
                      </a:lnTo>
                      <a:lnTo>
                        <a:pt x="26526" y="26526"/>
                      </a:lnTo>
                      <a:lnTo>
                        <a:pt x="26526" y="1591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8240760B-C03C-5978-200A-11A9B15BD0D8}"/>
                    </a:ext>
                  </a:extLst>
                </p:cNvPr>
                <p:cNvSpPr/>
                <p:nvPr/>
              </p:nvSpPr>
              <p:spPr>
                <a:xfrm>
                  <a:off x="4707518" y="5280267"/>
                  <a:ext cx="139633" cy="149625"/>
                </a:xfrm>
                <a:custGeom>
                  <a:avLst/>
                  <a:gdLst>
                    <a:gd name="connsiteX0" fmla="*/ 74813 w 139633"/>
                    <a:gd name="connsiteY0" fmla="*/ 0 h 149625"/>
                    <a:gd name="connsiteX1" fmla="*/ 139594 w 139633"/>
                    <a:gd name="connsiteY1" fmla="*/ 37372 h 149625"/>
                    <a:gd name="connsiteX2" fmla="*/ 139468 w 139633"/>
                    <a:gd name="connsiteY2" fmla="*/ 37157 h 149625"/>
                    <a:gd name="connsiteX3" fmla="*/ 106906 w 139633"/>
                    <a:gd name="connsiteY3" fmla="*/ 55905 h 149625"/>
                    <a:gd name="connsiteX4" fmla="*/ 75238 w 139633"/>
                    <a:gd name="connsiteY4" fmla="*/ 37562 h 149625"/>
                    <a:gd name="connsiteX5" fmla="*/ 74813 w 139633"/>
                    <a:gd name="connsiteY5" fmla="*/ 37559 h 149625"/>
                    <a:gd name="connsiteX6" fmla="*/ 37559 w 139633"/>
                    <a:gd name="connsiteY6" fmla="*/ 74812 h 149625"/>
                    <a:gd name="connsiteX7" fmla="*/ 42473 w 139633"/>
                    <a:gd name="connsiteY7" fmla="*/ 93294 h 149625"/>
                    <a:gd name="connsiteX8" fmla="*/ 74813 w 139633"/>
                    <a:gd name="connsiteY8" fmla="*/ 112065 h 149625"/>
                    <a:gd name="connsiteX9" fmla="*/ 107275 w 139633"/>
                    <a:gd name="connsiteY9" fmla="*/ 93079 h 149625"/>
                    <a:gd name="connsiteX10" fmla="*/ 107120 w 139633"/>
                    <a:gd name="connsiteY10" fmla="*/ 93350 h 149625"/>
                    <a:gd name="connsiteX11" fmla="*/ 139633 w 139633"/>
                    <a:gd name="connsiteY11" fmla="*/ 112186 h 149625"/>
                    <a:gd name="connsiteX12" fmla="*/ 75646 w 139633"/>
                    <a:gd name="connsiteY12" fmla="*/ 149620 h 149625"/>
                    <a:gd name="connsiteX13" fmla="*/ 74813 w 139633"/>
                    <a:gd name="connsiteY13" fmla="*/ 149625 h 149625"/>
                    <a:gd name="connsiteX14" fmla="*/ 9908 w 139633"/>
                    <a:gd name="connsiteY14" fmla="*/ 112042 h 149625"/>
                    <a:gd name="connsiteX15" fmla="*/ 0 w 139633"/>
                    <a:gd name="connsiteY15" fmla="*/ 74812 h 149625"/>
                    <a:gd name="connsiteX16" fmla="*/ 74813 w 139633"/>
                    <a:gd name="connsiteY16" fmla="*/ 0 h 14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633" h="149625">
                      <a:moveTo>
                        <a:pt x="74813" y="0"/>
                      </a:moveTo>
                      <a:cubicBezTo>
                        <a:pt x="102489" y="0"/>
                        <a:pt x="126652" y="15030"/>
                        <a:pt x="139594" y="37372"/>
                      </a:cubicBezTo>
                      <a:lnTo>
                        <a:pt x="139468" y="37157"/>
                      </a:lnTo>
                      <a:lnTo>
                        <a:pt x="106906" y="55905"/>
                      </a:lnTo>
                      <a:cubicBezTo>
                        <a:pt x="100490" y="45044"/>
                        <a:pt x="88729" y="37713"/>
                        <a:pt x="75238" y="37562"/>
                      </a:cubicBezTo>
                      <a:lnTo>
                        <a:pt x="74813" y="37559"/>
                      </a:lnTo>
                      <a:cubicBezTo>
                        <a:pt x="54239" y="37559"/>
                        <a:pt x="37559" y="54238"/>
                        <a:pt x="37559" y="74812"/>
                      </a:cubicBezTo>
                      <a:cubicBezTo>
                        <a:pt x="37559" y="81540"/>
                        <a:pt x="39353" y="87847"/>
                        <a:pt x="42473" y="93294"/>
                      </a:cubicBezTo>
                      <a:cubicBezTo>
                        <a:pt x="48894" y="104504"/>
                        <a:pt x="60966" y="112065"/>
                        <a:pt x="74813" y="112065"/>
                      </a:cubicBezTo>
                      <a:cubicBezTo>
                        <a:pt x="88746" y="112065"/>
                        <a:pt x="100886" y="104408"/>
                        <a:pt x="107275" y="93079"/>
                      </a:cubicBezTo>
                      <a:lnTo>
                        <a:pt x="107120" y="93350"/>
                      </a:lnTo>
                      <a:lnTo>
                        <a:pt x="139633" y="112186"/>
                      </a:lnTo>
                      <a:cubicBezTo>
                        <a:pt x="126832" y="134337"/>
                        <a:pt x="103000" y="149322"/>
                        <a:pt x="75646" y="149620"/>
                      </a:cubicBezTo>
                      <a:lnTo>
                        <a:pt x="74813" y="149625"/>
                      </a:lnTo>
                      <a:cubicBezTo>
                        <a:pt x="47050" y="149625"/>
                        <a:pt x="22818" y="134502"/>
                        <a:pt x="9908" y="112042"/>
                      </a:cubicBezTo>
                      <a:cubicBezTo>
                        <a:pt x="3606" y="101078"/>
                        <a:pt x="0" y="88367"/>
                        <a:pt x="0" y="74812"/>
                      </a:cubicBezTo>
                      <a:cubicBezTo>
                        <a:pt x="0" y="33495"/>
                        <a:pt x="33494" y="0"/>
                        <a:pt x="74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6621EFD7-C912-7878-6722-7C7DA77CEFCE}"/>
                  </a:ext>
                </a:extLst>
              </p:cNvPr>
              <p:cNvSpPr txBox="1"/>
              <p:nvPr/>
            </p:nvSpPr>
            <p:spPr>
              <a:xfrm>
                <a:off x="4488150" y="5483342"/>
                <a:ext cx="13465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C#</a:t>
                </a:r>
                <a:endParaRPr lang="ko-KR" altLang="en-US" dirty="0"/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2F11F629-C5C6-11F2-3040-BD4205E4AB79}"/>
                </a:ext>
              </a:extLst>
            </p:cNvPr>
            <p:cNvGrpSpPr/>
            <p:nvPr/>
          </p:nvGrpSpPr>
          <p:grpSpPr>
            <a:xfrm>
              <a:off x="4730167" y="5212261"/>
              <a:ext cx="336631" cy="418486"/>
              <a:chOff x="5678731" y="5206142"/>
              <a:chExt cx="336631" cy="418486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80D28F2-C073-151C-71B9-7C6C9249DE95}"/>
                  </a:ext>
                </a:extLst>
              </p:cNvPr>
              <p:cNvGrpSpPr/>
              <p:nvPr/>
            </p:nvGrpSpPr>
            <p:grpSpPr>
              <a:xfrm>
                <a:off x="5708446" y="5206142"/>
                <a:ext cx="277200" cy="277200"/>
                <a:chOff x="5624709" y="5269888"/>
                <a:chExt cx="253987" cy="256749"/>
              </a:xfrm>
            </p:grpSpPr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D3C6BA42-863E-2A13-864B-4D1F7DC3B237}"/>
                    </a:ext>
                  </a:extLst>
                </p:cNvPr>
                <p:cNvSpPr/>
                <p:nvPr/>
              </p:nvSpPr>
              <p:spPr>
                <a:xfrm>
                  <a:off x="5624709" y="5269888"/>
                  <a:ext cx="188016" cy="189840"/>
                </a:xfrm>
                <a:custGeom>
                  <a:avLst/>
                  <a:gdLst>
                    <a:gd name="connsiteX0" fmla="*/ 320080 w 479654"/>
                    <a:gd name="connsiteY0" fmla="*/ 29 h 484307"/>
                    <a:gd name="connsiteX1" fmla="*/ 245419 w 479654"/>
                    <a:gd name="connsiteY1" fmla="*/ 6405 h 484307"/>
                    <a:gd name="connsiteX2" fmla="*/ 167260 w 479654"/>
                    <a:gd name="connsiteY2" fmla="*/ 87652 h 484307"/>
                    <a:gd name="connsiteX3" fmla="*/ 167260 w 479654"/>
                    <a:gd name="connsiteY3" fmla="*/ 147218 h 484307"/>
                    <a:gd name="connsiteX4" fmla="*/ 323519 w 479654"/>
                    <a:gd name="connsiteY4" fmla="*/ 147218 h 484307"/>
                    <a:gd name="connsiteX5" fmla="*/ 323519 w 479654"/>
                    <a:gd name="connsiteY5" fmla="*/ 167069 h 484307"/>
                    <a:gd name="connsiteX6" fmla="*/ 167260 w 479654"/>
                    <a:gd name="connsiteY6" fmla="*/ 167069 h 484307"/>
                    <a:gd name="connsiteX7" fmla="*/ 108627 w 479654"/>
                    <a:gd name="connsiteY7" fmla="*/ 167069 h 484307"/>
                    <a:gd name="connsiteX8" fmla="*/ 11002 w 479654"/>
                    <a:gd name="connsiteY8" fmla="*/ 246277 h 484307"/>
                    <a:gd name="connsiteX9" fmla="*/ 11002 w 479654"/>
                    <a:gd name="connsiteY9" fmla="*/ 405100 h 484307"/>
                    <a:gd name="connsiteX10" fmla="*/ 94056 w 479654"/>
                    <a:gd name="connsiteY10" fmla="*/ 484307 h 484307"/>
                    <a:gd name="connsiteX11" fmla="*/ 147788 w 479654"/>
                    <a:gd name="connsiteY11" fmla="*/ 484307 h 484307"/>
                    <a:gd name="connsiteX12" fmla="*/ 147788 w 479654"/>
                    <a:gd name="connsiteY12" fmla="*/ 412910 h 484307"/>
                    <a:gd name="connsiteX13" fmla="*/ 245413 w 479654"/>
                    <a:gd name="connsiteY13" fmla="*/ 315809 h 484307"/>
                    <a:gd name="connsiteX14" fmla="*/ 401496 w 479654"/>
                    <a:gd name="connsiteY14" fmla="*/ 315809 h 484307"/>
                    <a:gd name="connsiteX15" fmla="*/ 479655 w 479654"/>
                    <a:gd name="connsiteY15" fmla="*/ 236427 h 484307"/>
                    <a:gd name="connsiteX16" fmla="*/ 479655 w 479654"/>
                    <a:gd name="connsiteY16" fmla="*/ 87629 h 484307"/>
                    <a:gd name="connsiteX17" fmla="*/ 401496 w 479654"/>
                    <a:gd name="connsiteY17" fmla="*/ 6381 h 484307"/>
                    <a:gd name="connsiteX18" fmla="*/ 320074 w 479654"/>
                    <a:gd name="connsiteY18" fmla="*/ 5 h 484307"/>
                    <a:gd name="connsiteX19" fmla="*/ 235569 w 479654"/>
                    <a:gd name="connsiteY19" fmla="*/ 47932 h 484307"/>
                    <a:gd name="connsiteX20" fmla="*/ 264891 w 479654"/>
                    <a:gd name="connsiteY20" fmla="*/ 77802 h 484307"/>
                    <a:gd name="connsiteX21" fmla="*/ 235569 w 479654"/>
                    <a:gd name="connsiteY21" fmla="*/ 107492 h 484307"/>
                    <a:gd name="connsiteX22" fmla="*/ 206246 w 479654"/>
                    <a:gd name="connsiteY22" fmla="*/ 77802 h 484307"/>
                    <a:gd name="connsiteX23" fmla="*/ 235569 w 479654"/>
                    <a:gd name="connsiteY23" fmla="*/ 47932 h 48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9654" h="484307">
                      <a:moveTo>
                        <a:pt x="320080" y="29"/>
                      </a:moveTo>
                      <a:cubicBezTo>
                        <a:pt x="293363" y="153"/>
                        <a:pt x="267852" y="2431"/>
                        <a:pt x="245419" y="6405"/>
                      </a:cubicBezTo>
                      <a:cubicBezTo>
                        <a:pt x="179267" y="18091"/>
                        <a:pt x="167260" y="42541"/>
                        <a:pt x="167260" y="87652"/>
                      </a:cubicBezTo>
                      <a:lnTo>
                        <a:pt x="167260" y="147218"/>
                      </a:lnTo>
                      <a:lnTo>
                        <a:pt x="323519" y="147218"/>
                      </a:lnTo>
                      <a:lnTo>
                        <a:pt x="323519" y="167069"/>
                      </a:lnTo>
                      <a:lnTo>
                        <a:pt x="167260" y="167069"/>
                      </a:lnTo>
                      <a:lnTo>
                        <a:pt x="108627" y="167069"/>
                      </a:lnTo>
                      <a:cubicBezTo>
                        <a:pt x="63212" y="167069"/>
                        <a:pt x="23416" y="194370"/>
                        <a:pt x="11002" y="246277"/>
                      </a:cubicBezTo>
                      <a:cubicBezTo>
                        <a:pt x="-3348" y="305785"/>
                        <a:pt x="-3983" y="342970"/>
                        <a:pt x="11002" y="405100"/>
                      </a:cubicBezTo>
                      <a:cubicBezTo>
                        <a:pt x="22110" y="451366"/>
                        <a:pt x="48641" y="484307"/>
                        <a:pt x="94056" y="484307"/>
                      </a:cubicBezTo>
                      <a:lnTo>
                        <a:pt x="147788" y="484307"/>
                      </a:lnTo>
                      <a:lnTo>
                        <a:pt x="147788" y="412910"/>
                      </a:lnTo>
                      <a:cubicBezTo>
                        <a:pt x="147788" y="361329"/>
                        <a:pt x="192415" y="315809"/>
                        <a:pt x="245413" y="315809"/>
                      </a:cubicBezTo>
                      <a:lnTo>
                        <a:pt x="401496" y="315809"/>
                      </a:lnTo>
                      <a:cubicBezTo>
                        <a:pt x="444947" y="315809"/>
                        <a:pt x="479655" y="280035"/>
                        <a:pt x="479655" y="236427"/>
                      </a:cubicBezTo>
                      <a:lnTo>
                        <a:pt x="479655" y="87629"/>
                      </a:lnTo>
                      <a:cubicBezTo>
                        <a:pt x="479655" y="45280"/>
                        <a:pt x="443927" y="13492"/>
                        <a:pt x="401496" y="6381"/>
                      </a:cubicBezTo>
                      <a:cubicBezTo>
                        <a:pt x="374651" y="1913"/>
                        <a:pt x="346797" y="-117"/>
                        <a:pt x="320074" y="5"/>
                      </a:cubicBezTo>
                      <a:close/>
                      <a:moveTo>
                        <a:pt x="235569" y="47932"/>
                      </a:moveTo>
                      <a:cubicBezTo>
                        <a:pt x="251713" y="47932"/>
                        <a:pt x="264891" y="61331"/>
                        <a:pt x="264891" y="77802"/>
                      </a:cubicBezTo>
                      <a:cubicBezTo>
                        <a:pt x="264891" y="94215"/>
                        <a:pt x="251707" y="107492"/>
                        <a:pt x="235569" y="107492"/>
                      </a:cubicBezTo>
                      <a:cubicBezTo>
                        <a:pt x="219372" y="107492"/>
                        <a:pt x="206246" y="94221"/>
                        <a:pt x="206246" y="77802"/>
                      </a:cubicBezTo>
                      <a:cubicBezTo>
                        <a:pt x="206246" y="61331"/>
                        <a:pt x="219372" y="47932"/>
                        <a:pt x="235569" y="479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A9FD4"/>
                    </a:gs>
                    <a:gs pos="50000">
                      <a:srgbClr val="4584B6"/>
                    </a:gs>
                    <a:gs pos="100000">
                      <a:srgbClr val="306998"/>
                    </a:gs>
                  </a:gsLst>
                  <a:lin ang="2458589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FB935680-3032-E6D9-5378-CA90CF72D86E}"/>
                    </a:ext>
                  </a:extLst>
                </p:cNvPr>
                <p:cNvSpPr/>
                <p:nvPr/>
              </p:nvSpPr>
              <p:spPr>
                <a:xfrm>
                  <a:off x="5690272" y="5335358"/>
                  <a:ext cx="188424" cy="191279"/>
                </a:xfrm>
                <a:custGeom>
                  <a:avLst/>
                  <a:gdLst>
                    <a:gd name="connsiteX0" fmla="*/ 331867 w 480693"/>
                    <a:gd name="connsiteY0" fmla="*/ 0 h 487977"/>
                    <a:gd name="connsiteX1" fmla="*/ 331867 w 480693"/>
                    <a:gd name="connsiteY1" fmla="*/ 69416 h 487977"/>
                    <a:gd name="connsiteX2" fmla="*/ 234242 w 480693"/>
                    <a:gd name="connsiteY2" fmla="*/ 168498 h 487977"/>
                    <a:gd name="connsiteX3" fmla="*/ 78158 w 480693"/>
                    <a:gd name="connsiteY3" fmla="*/ 168498 h 487977"/>
                    <a:gd name="connsiteX4" fmla="*/ 0 w 480693"/>
                    <a:gd name="connsiteY4" fmla="*/ 247880 h 487977"/>
                    <a:gd name="connsiteX5" fmla="*/ 0 w 480693"/>
                    <a:gd name="connsiteY5" fmla="*/ 396679 h 487977"/>
                    <a:gd name="connsiteX6" fmla="*/ 78158 w 480693"/>
                    <a:gd name="connsiteY6" fmla="*/ 476061 h 487977"/>
                    <a:gd name="connsiteX7" fmla="*/ 234242 w 480693"/>
                    <a:gd name="connsiteY7" fmla="*/ 476061 h 487977"/>
                    <a:gd name="connsiteX8" fmla="*/ 312401 w 480693"/>
                    <a:gd name="connsiteY8" fmla="*/ 396679 h 487977"/>
                    <a:gd name="connsiteX9" fmla="*/ 312401 w 480693"/>
                    <a:gd name="connsiteY9" fmla="*/ 337113 h 487977"/>
                    <a:gd name="connsiteX10" fmla="*/ 156317 w 480693"/>
                    <a:gd name="connsiteY10" fmla="*/ 337113 h 487977"/>
                    <a:gd name="connsiteX11" fmla="*/ 156317 w 480693"/>
                    <a:gd name="connsiteY11" fmla="*/ 317261 h 487977"/>
                    <a:gd name="connsiteX12" fmla="*/ 312401 w 480693"/>
                    <a:gd name="connsiteY12" fmla="*/ 317261 h 487977"/>
                    <a:gd name="connsiteX13" fmla="*/ 390559 w 480693"/>
                    <a:gd name="connsiteY13" fmla="*/ 317261 h 487977"/>
                    <a:gd name="connsiteX14" fmla="*/ 468717 w 480693"/>
                    <a:gd name="connsiteY14" fmla="*/ 238054 h 487977"/>
                    <a:gd name="connsiteX15" fmla="*/ 468717 w 480693"/>
                    <a:gd name="connsiteY15" fmla="*/ 79231 h 487977"/>
                    <a:gd name="connsiteX16" fmla="*/ 390559 w 480693"/>
                    <a:gd name="connsiteY16" fmla="*/ 23 h 487977"/>
                    <a:gd name="connsiteX17" fmla="*/ 331926 w 480693"/>
                    <a:gd name="connsiteY17" fmla="*/ 23 h 487977"/>
                    <a:gd name="connsiteX18" fmla="*/ 244092 w 480693"/>
                    <a:gd name="connsiteY18" fmla="*/ 376862 h 487977"/>
                    <a:gd name="connsiteX19" fmla="*/ 273415 w 480693"/>
                    <a:gd name="connsiteY19" fmla="*/ 406552 h 487977"/>
                    <a:gd name="connsiteX20" fmla="*/ 244092 w 480693"/>
                    <a:gd name="connsiteY20" fmla="*/ 436422 h 487977"/>
                    <a:gd name="connsiteX21" fmla="*/ 214770 w 480693"/>
                    <a:gd name="connsiteY21" fmla="*/ 406552 h 487977"/>
                    <a:gd name="connsiteX22" fmla="*/ 244092 w 480693"/>
                    <a:gd name="connsiteY22" fmla="*/ 376862 h 48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80693" h="487977">
                      <a:moveTo>
                        <a:pt x="331867" y="0"/>
                      </a:moveTo>
                      <a:lnTo>
                        <a:pt x="331867" y="69416"/>
                      </a:lnTo>
                      <a:cubicBezTo>
                        <a:pt x="331867" y="123218"/>
                        <a:pt x="286255" y="168498"/>
                        <a:pt x="234242" y="168498"/>
                      </a:cubicBezTo>
                      <a:lnTo>
                        <a:pt x="78158" y="168498"/>
                      </a:lnTo>
                      <a:cubicBezTo>
                        <a:pt x="35401" y="168498"/>
                        <a:pt x="0" y="205089"/>
                        <a:pt x="0" y="247880"/>
                      </a:cubicBezTo>
                      <a:lnTo>
                        <a:pt x="0" y="396679"/>
                      </a:lnTo>
                      <a:cubicBezTo>
                        <a:pt x="0" y="439028"/>
                        <a:pt x="36829" y="463938"/>
                        <a:pt x="78158" y="476061"/>
                      </a:cubicBezTo>
                      <a:cubicBezTo>
                        <a:pt x="127624" y="490609"/>
                        <a:pt x="175084" y="493237"/>
                        <a:pt x="234242" y="476061"/>
                      </a:cubicBezTo>
                      <a:cubicBezTo>
                        <a:pt x="273584" y="464672"/>
                        <a:pt x="312401" y="441744"/>
                        <a:pt x="312401" y="396679"/>
                      </a:cubicBezTo>
                      <a:lnTo>
                        <a:pt x="312401" y="337113"/>
                      </a:lnTo>
                      <a:lnTo>
                        <a:pt x="156317" y="337113"/>
                      </a:lnTo>
                      <a:lnTo>
                        <a:pt x="156317" y="317261"/>
                      </a:lnTo>
                      <a:lnTo>
                        <a:pt x="312401" y="317261"/>
                      </a:lnTo>
                      <a:lnTo>
                        <a:pt x="390559" y="317261"/>
                      </a:lnTo>
                      <a:cubicBezTo>
                        <a:pt x="435974" y="317261"/>
                        <a:pt x="452923" y="285584"/>
                        <a:pt x="468717" y="238054"/>
                      </a:cubicBezTo>
                      <a:cubicBezTo>
                        <a:pt x="485031" y="189101"/>
                        <a:pt x="484337" y="142002"/>
                        <a:pt x="468717" y="79231"/>
                      </a:cubicBezTo>
                      <a:cubicBezTo>
                        <a:pt x="457492" y="34020"/>
                        <a:pt x="436055" y="23"/>
                        <a:pt x="390559" y="23"/>
                      </a:cubicBezTo>
                      <a:lnTo>
                        <a:pt x="331926" y="23"/>
                      </a:lnTo>
                      <a:close/>
                      <a:moveTo>
                        <a:pt x="244092" y="376862"/>
                      </a:moveTo>
                      <a:cubicBezTo>
                        <a:pt x="260289" y="376862"/>
                        <a:pt x="273415" y="390133"/>
                        <a:pt x="273415" y="406552"/>
                      </a:cubicBezTo>
                      <a:cubicBezTo>
                        <a:pt x="273415" y="423023"/>
                        <a:pt x="260289" y="436422"/>
                        <a:pt x="244092" y="436422"/>
                      </a:cubicBezTo>
                      <a:cubicBezTo>
                        <a:pt x="227948" y="436422"/>
                        <a:pt x="214770" y="423023"/>
                        <a:pt x="214770" y="406552"/>
                      </a:cubicBezTo>
                      <a:cubicBezTo>
                        <a:pt x="214770" y="390139"/>
                        <a:pt x="227953" y="376862"/>
                        <a:pt x="244092" y="37686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D43B"/>
                    </a:gs>
                    <a:gs pos="50000">
                      <a:srgbClr val="FFDE57"/>
                    </a:gs>
                    <a:gs pos="100000">
                      <a:srgbClr val="FFE873"/>
                    </a:gs>
                  </a:gsLst>
                  <a:lin ang="14098288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4C06C1AF-5705-35FC-AB7B-27BF8679C0E5}"/>
                  </a:ext>
                </a:extLst>
              </p:cNvPr>
              <p:cNvSpPr txBox="1"/>
              <p:nvPr/>
            </p:nvSpPr>
            <p:spPr>
              <a:xfrm>
                <a:off x="5678731" y="5483342"/>
                <a:ext cx="336631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Python</a:t>
                </a:r>
                <a:endParaRPr lang="ko-KR" altLang="en-US" dirty="0"/>
              </a:p>
            </p:txBody>
          </p: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9192B7CB-89E7-9AC4-001F-485CB44AA559}"/>
              </a:ext>
            </a:extLst>
          </p:cNvPr>
          <p:cNvGrpSpPr/>
          <p:nvPr/>
        </p:nvGrpSpPr>
        <p:grpSpPr>
          <a:xfrm>
            <a:off x="3204984" y="5702249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BDC75878-191F-7034-19AF-998F66F0CF28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63A78DFF-B999-0825-C137-02FDB7C42A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319C4746-3315-6622-A184-C7D6EA9FE283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E1FC6F70-54C5-E40C-EE81-BFB9C1E5075D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2D6900F9-D1AE-FEEE-2432-145B77C7BE3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AE6AD4D8-D998-6671-9A9F-E00DD3D79383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C79C33CD-904A-2C4E-40A1-69FCE4A7D0BB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EFD425CF-AB1F-6346-0337-485906492C1D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807B8D24-3902-297C-6656-2561B3165F5A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FADBF3EE-0CA5-B5EA-57DB-25AB323A6884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2A3E5BC4-43CA-756C-3AA0-FC13902A0B97}"/>
              </a:ext>
            </a:extLst>
          </p:cNvPr>
          <p:cNvGrpSpPr/>
          <p:nvPr/>
        </p:nvGrpSpPr>
        <p:grpSpPr>
          <a:xfrm>
            <a:off x="3797859" y="6217049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4E8D1A7A-A400-D91C-3324-A2CE4FFD47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5CB5DCF5-1636-7CD5-1F17-CE06CC0E01B1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404B4ABE-133C-6BC4-2B52-D9F53FDBCEC3}"/>
              </a:ext>
            </a:extLst>
          </p:cNvPr>
          <p:cNvGrpSpPr/>
          <p:nvPr/>
        </p:nvGrpSpPr>
        <p:grpSpPr>
          <a:xfrm>
            <a:off x="5390960" y="6217049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20B94789-B4A7-5F64-D2E7-E6A0F4EBE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A4A7A76E-8A88-8B9C-EBCD-E0D7EA22FC99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E695101-6BD7-9F3C-3A55-AD52235924AC}"/>
              </a:ext>
            </a:extLst>
          </p:cNvPr>
          <p:cNvGrpSpPr/>
          <p:nvPr/>
        </p:nvGrpSpPr>
        <p:grpSpPr>
          <a:xfrm>
            <a:off x="334963" y="188913"/>
            <a:ext cx="11522075" cy="920050"/>
            <a:chOff x="334963" y="188913"/>
            <a:chExt cx="11522075" cy="92005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637EE13-E063-B369-18A8-5C0F9AEAF05D}"/>
                </a:ext>
              </a:extLst>
            </p:cNvPr>
            <p:cNvSpPr/>
            <p:nvPr/>
          </p:nvSpPr>
          <p:spPr>
            <a:xfrm>
              <a:off x="334963" y="188913"/>
              <a:ext cx="11522075" cy="920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A965D4C-A725-97F6-A535-43CECD6E8266}"/>
                </a:ext>
              </a:extLst>
            </p:cNvPr>
            <p:cNvSpPr txBox="1"/>
            <p:nvPr/>
          </p:nvSpPr>
          <p:spPr>
            <a:xfrm>
              <a:off x="1584348" y="464272"/>
              <a:ext cx="9023304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별</a:t>
              </a:r>
              <a:r>
                <a:rPr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0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다양한 전투를 즐기던 </a:t>
              </a:r>
              <a:r>
                <a:rPr lang="ko-KR" altLang="en-US" sz="2400" b="1" dirty="0">
                  <a:solidFill>
                    <a:srgbClr val="0070C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유저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에서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마다 </a:t>
              </a:r>
              <a:r>
                <a:rPr lang="ko-KR" altLang="en-US" sz="20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특색 있는 전투를 설계하는</a:t>
              </a:r>
              <a:r>
                <a:rPr lang="ko-KR" altLang="en-US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400" b="1" dirty="0"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기획자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r>
                <a:rPr lang="en-US" altLang="ko-KR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endPara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BBB527-905B-8E44-CA81-122FB70C9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B88F80-94A4-99CE-6EE5-DE832AD634BF}"/>
              </a:ext>
            </a:extLst>
          </p:cNvPr>
          <p:cNvSpPr txBox="1"/>
          <p:nvPr/>
        </p:nvSpPr>
        <p:spPr>
          <a:xfrm>
            <a:off x="334963" y="1219524"/>
            <a:ext cx="8008603" cy="457424"/>
          </a:xfrm>
          <a:prstGeom prst="rect">
            <a:avLst/>
          </a:prstGeom>
          <a:noFill/>
        </p:spPr>
        <p:txBody>
          <a:bodyPr wrap="none" lIns="0" tIns="72000" rIns="0" bIns="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저는 캐릭터 컨셉에 어울리는 스킬과 액션을 상상하는 것에 재미를 느낍니다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이제는 상상에서 그치지 않고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저의 색깔이 담긴 캐릭터를 세상에 탄생시키려고 합니다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655351-2164-6AE8-C7F7-30217F84A480}"/>
              </a:ext>
            </a:extLst>
          </p:cNvPr>
          <p:cNvSpPr txBox="1"/>
          <p:nvPr/>
        </p:nvSpPr>
        <p:spPr>
          <a:xfrm>
            <a:off x="334963" y="3815363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487F772-6E87-447E-80B9-E5E2E27B567D}"/>
              </a:ext>
            </a:extLst>
          </p:cNvPr>
          <p:cNvCxnSpPr>
            <a:cxnSpLocks/>
          </p:cNvCxnSpPr>
          <p:nvPr/>
        </p:nvCxnSpPr>
        <p:spPr>
          <a:xfrm>
            <a:off x="336000" y="4107369"/>
            <a:ext cx="1152000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929E75-21D0-D3C3-DD5C-B065C7F68C8E}"/>
              </a:ext>
            </a:extLst>
          </p:cNvPr>
          <p:cNvSpPr/>
          <p:nvPr/>
        </p:nvSpPr>
        <p:spPr>
          <a:xfrm>
            <a:off x="334963" y="1841640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C95A24A-E074-FDF3-B1AB-1F552F8E8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497017"/>
              </p:ext>
            </p:extLst>
          </p:nvPr>
        </p:nvGraphicFramePr>
        <p:xfrm>
          <a:off x="1944519" y="1841640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D4FE5BD-0260-EF5B-E307-3C5219E45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771656"/>
              </p:ext>
            </p:extLst>
          </p:nvPr>
        </p:nvGraphicFramePr>
        <p:xfrm>
          <a:off x="334963" y="4272062"/>
          <a:ext cx="8901635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171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1935866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1935866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1935866">
                  <a:extLst>
                    <a:ext uri="{9D8B030D-6E8A-4147-A177-3AD203B41FA5}">
                      <a16:colId xmlns:a16="http://schemas.microsoft.com/office/drawing/2014/main" val="3378152575"/>
                    </a:ext>
                  </a:extLst>
                </a:gridCol>
                <a:gridCol w="1935866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어느 정도 해 봤어요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5D7AA40-FA34-5931-6FA7-0C34E98B8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474912"/>
              </p:ext>
            </p:extLst>
          </p:nvPr>
        </p:nvGraphicFramePr>
        <p:xfrm>
          <a:off x="4398798" y="1841640"/>
          <a:ext cx="3529091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2521336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CB8A57F4-A524-7197-7C7E-1486A941191F}"/>
              </a:ext>
            </a:extLst>
          </p:cNvPr>
          <p:cNvGrpSpPr/>
          <p:nvPr/>
        </p:nvGrpSpPr>
        <p:grpSpPr>
          <a:xfrm>
            <a:off x="4250278" y="4673091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39A6A213-8F9F-6ED3-47E6-9DF84EBDC6B8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787682ED-6F4B-2A5D-6F79-D42BE4934812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A4BAC134-7C33-9D8E-5506-6A4F6A5E98E1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77538D23-2D28-C1B8-FCD8-91DB28CEF34D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0BAB9A15-BD1A-3117-BFDE-71A688A68ABE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16B303B4-0DD7-B003-8BD8-18A5C63D0662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04DBDF97-8C8A-A50A-5F25-798C13612E36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7CD8F291-A949-60A4-3C6B-92E91ADC03F3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0408FD79-F97F-D609-23FE-EBFB63BC27A8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EF8F1019-50E6-EED0-393A-B03D6AF4BA25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D3FB6B3-C112-ECA8-C800-9979F6D7F4ED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4629A0BE-4EB0-7824-7670-2D67F6386DBF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E188BFA6-2A08-2DBE-74E0-A820AFD2BA28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71B54543-2ABF-1834-9F96-FF0730744161}"/>
              </a:ext>
            </a:extLst>
          </p:cNvPr>
          <p:cNvGrpSpPr/>
          <p:nvPr/>
        </p:nvGrpSpPr>
        <p:grpSpPr>
          <a:xfrm>
            <a:off x="2188602" y="5187308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3EA839A0-CA81-2584-0294-5AE4FAD9AF37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EDCA6270-25C8-479B-A90E-88BC341E1133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F443B2FF-8B08-AADF-0925-E47053B3C318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4CC37351-AB1D-2E20-B5BA-B9F4554ED0A4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18A70FEA-F7DF-5F72-D6CB-5A26DE73D2EC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AEBED572-909A-0956-4DA9-63F1D15C6499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BEC69BC7-A37F-B09F-35C1-0FB8C330A229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1965CEE4-2ADD-E2F2-5527-5EEA2B8D7422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58A2E62D-B664-767E-FF07-6E08C6726553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C11105EF-3E3D-10B6-1B9B-568B3817DA1D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8CF7F5F7-BED1-9427-15E6-405B1CDFAA47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37119AD2-79A6-4042-811C-8186BB871E04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42B36F62-AE53-2268-729F-F46E2CA9FD15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FB00C71D-B33B-4882-DBA0-18ADFD1340DB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2F90558C-8C49-EFE5-0B9F-823045755B5A}"/>
              </a:ext>
            </a:extLst>
          </p:cNvPr>
          <p:cNvGrpSpPr/>
          <p:nvPr/>
        </p:nvGrpSpPr>
        <p:grpSpPr>
          <a:xfrm>
            <a:off x="1849095" y="4673050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82904A21-A1C6-9301-567A-63F151A538EC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D38FF971-E1E1-9442-15D9-F61D7EBA56F7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0AC9AFAC-AC18-4137-FDCA-E78C5D9FB171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AC60BA26-C4B5-09E8-2B6D-95D807296F93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28B3BF05-FBD1-EE1F-414F-5AAA77B003DF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E730704A-A29E-1783-9255-BCE55326883D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607775EA-0675-F0DF-3879-6AAC64B18C6B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7AF5FA2B-5CCD-D334-EBAF-D52405879585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E4C68CBB-221E-14DA-6540-49F548142964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52F1EF4E-681A-6655-E174-9E0ABFDDBE0F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F846E455-3DB4-17EE-4784-B81205BB6AF7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413B546E-9293-1B7D-8CD5-7DFD0D0EF388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E9F611E2-794B-FF41-4E1C-EBB0995B7875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68ACCF06-A5DB-5D09-C2DE-09A46BF2BB96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24B47CC4-B7FC-7A60-49A3-778F4924FE5B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A15C4E1-7974-4759-6F35-5C3587E3ECA5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D79AAB4E-3000-2EDB-9E72-8F7EA875090F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BCDEA91C-BDC1-80BC-FB20-03E0DA56656C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22F9E483-842D-E307-241D-FC9177E71AB2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15C9A851-3E5E-93D4-340F-E736ED3F278C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F13C4BF4-24AE-DC49-B347-99521C0BB8C0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81BF0D95-B757-37B2-05AD-2378E08111CA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E780F9B8-A2E3-AD33-25A1-C0557727B241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FF7348AB-348C-10E8-5723-B64B195FA7CA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B5453A5D-D0E8-30A2-00F6-E619AB084D74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197" name="그룹 196">
            <a:extLst>
              <a:ext uri="{FF2B5EF4-FFF2-40B4-BE49-F238E27FC236}">
                <a16:creationId xmlns:a16="http://schemas.microsoft.com/office/drawing/2014/main" id="{6FD2BC69-F8C6-3404-7DC3-9B7BF598C7D9}"/>
              </a:ext>
            </a:extLst>
          </p:cNvPr>
          <p:cNvGrpSpPr/>
          <p:nvPr/>
        </p:nvGrpSpPr>
        <p:grpSpPr>
          <a:xfrm>
            <a:off x="7982278" y="5187449"/>
            <a:ext cx="477695" cy="418486"/>
            <a:chOff x="7268766" y="5209367"/>
            <a:chExt cx="477695" cy="418486"/>
          </a:xfrm>
        </p:grpSpPr>
        <p:pic>
          <p:nvPicPr>
            <p:cNvPr id="102" name="그림 101" descr="원, 그래픽, 스크린샷, 예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39CD042C-7565-38E9-CEFF-9880B1273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69013" y="5209367"/>
              <a:ext cx="277200" cy="277200"/>
            </a:xfrm>
            <a:prstGeom prst="rect">
              <a:avLst/>
            </a:prstGeom>
          </p:spPr>
        </p:pic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5F547B5-3644-BBC7-6FC7-FFF81EAF0B91}"/>
                </a:ext>
              </a:extLst>
            </p:cNvPr>
            <p:cNvSpPr txBox="1"/>
            <p:nvPr/>
          </p:nvSpPr>
          <p:spPr>
            <a:xfrm>
              <a:off x="7268766" y="5486567"/>
              <a:ext cx="477695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Lua Script</a:t>
              </a:r>
              <a:endParaRPr lang="ko-KR" altLang="en-US" dirty="0"/>
            </a:p>
          </p:txBody>
        </p:sp>
      </p:grpSp>
      <p:grpSp>
        <p:nvGrpSpPr>
          <p:cNvPr id="198" name="그룹 197">
            <a:extLst>
              <a:ext uri="{FF2B5EF4-FFF2-40B4-BE49-F238E27FC236}">
                <a16:creationId xmlns:a16="http://schemas.microsoft.com/office/drawing/2014/main" id="{04D6B5B6-7024-3259-F92C-0FFE85F6E57D}"/>
              </a:ext>
            </a:extLst>
          </p:cNvPr>
          <p:cNvGrpSpPr/>
          <p:nvPr/>
        </p:nvGrpSpPr>
        <p:grpSpPr>
          <a:xfrm>
            <a:off x="6535584" y="5187449"/>
            <a:ext cx="487313" cy="418486"/>
            <a:chOff x="8534617" y="5209367"/>
            <a:chExt cx="487313" cy="418486"/>
          </a:xfrm>
        </p:grpSpPr>
        <p:pic>
          <p:nvPicPr>
            <p:cNvPr id="145" name="그림 144" descr="텍스트, 폰트, 스크린샷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B841E2C-56FF-0D0A-22E2-9CE941DE8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" t="4181" b="21303"/>
            <a:stretch>
              <a:fillRect/>
            </a:stretch>
          </p:blipFill>
          <p:spPr>
            <a:xfrm>
              <a:off x="8591347" y="5209367"/>
              <a:ext cx="373853" cy="2772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27927993-D7B4-C2F0-6C0E-CCEF7575D7BF}"/>
                </a:ext>
              </a:extLst>
            </p:cNvPr>
            <p:cNvSpPr txBox="1"/>
            <p:nvPr/>
          </p:nvSpPr>
          <p:spPr>
            <a:xfrm>
              <a:off x="8534617" y="5486567"/>
              <a:ext cx="48731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DirectX 12</a:t>
              </a:r>
              <a:endParaRPr lang="ko-KR" altLang="en-US" dirty="0"/>
            </a:p>
          </p:txBody>
        </p:sp>
      </p:grpSp>
      <p:grpSp>
        <p:nvGrpSpPr>
          <p:cNvPr id="195" name="그룹 194">
            <a:extLst>
              <a:ext uri="{FF2B5EF4-FFF2-40B4-BE49-F238E27FC236}">
                <a16:creationId xmlns:a16="http://schemas.microsoft.com/office/drawing/2014/main" id="{FB9B9EFB-ECEA-F07F-A025-22548E0D6FFD}"/>
              </a:ext>
            </a:extLst>
          </p:cNvPr>
          <p:cNvGrpSpPr/>
          <p:nvPr/>
        </p:nvGrpSpPr>
        <p:grpSpPr>
          <a:xfrm>
            <a:off x="4284177" y="5187449"/>
            <a:ext cx="246637" cy="418486"/>
            <a:chOff x="4432158" y="5206142"/>
            <a:chExt cx="246637" cy="418486"/>
          </a:xfrm>
        </p:grpSpPr>
        <p:grpSp>
          <p:nvGrpSpPr>
            <p:cNvPr id="103" name="그래픽 33">
              <a:extLst>
                <a:ext uri="{FF2B5EF4-FFF2-40B4-BE49-F238E27FC236}">
                  <a16:creationId xmlns:a16="http://schemas.microsoft.com/office/drawing/2014/main" id="{C2B3E092-CDB4-8286-2092-510D7E20DC5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432158" y="5206142"/>
              <a:ext cx="246637" cy="277200"/>
              <a:chOff x="4681172" y="5241975"/>
              <a:chExt cx="201270" cy="226211"/>
            </a:xfrm>
          </p:grpSpPr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40D2BE6A-9F62-A5AB-0527-C3AFE721ED35}"/>
                  </a:ext>
                </a:extLst>
              </p:cNvPr>
              <p:cNvSpPr/>
              <p:nvPr/>
            </p:nvSpPr>
            <p:spPr>
              <a:xfrm>
                <a:off x="4681172" y="5241975"/>
                <a:ext cx="201270" cy="226211"/>
              </a:xfrm>
              <a:custGeom>
                <a:avLst/>
                <a:gdLst>
                  <a:gd name="connsiteX0" fmla="*/ 201261 w 201270"/>
                  <a:gd name="connsiteY0" fmla="*/ 66506 h 226211"/>
                  <a:gd name="connsiteX1" fmla="*/ 198800 w 201270"/>
                  <a:gd name="connsiteY1" fmla="*/ 56457 h 226211"/>
                  <a:gd name="connsiteX2" fmla="*/ 191518 w 201270"/>
                  <a:gd name="connsiteY2" fmla="*/ 49363 h 226211"/>
                  <a:gd name="connsiteX3" fmla="*/ 111117 w 201270"/>
                  <a:gd name="connsiteY3" fmla="*/ 3045 h 226211"/>
                  <a:gd name="connsiteX4" fmla="*/ 89726 w 201270"/>
                  <a:gd name="connsiteY4" fmla="*/ 3257 h 226211"/>
                  <a:gd name="connsiteX5" fmla="*/ 9753 w 201270"/>
                  <a:gd name="connsiteY5" fmla="*/ 49355 h 226211"/>
                  <a:gd name="connsiteX6" fmla="*/ 10 w 201270"/>
                  <a:gd name="connsiteY6" fmla="*/ 66499 h 226211"/>
                  <a:gd name="connsiteX7" fmla="*/ 0 w 201270"/>
                  <a:gd name="connsiteY7" fmla="*/ 159711 h 226211"/>
                  <a:gd name="connsiteX8" fmla="*/ 2353 w 201270"/>
                  <a:gd name="connsiteY8" fmla="*/ 169568 h 226211"/>
                  <a:gd name="connsiteX9" fmla="*/ 9745 w 201270"/>
                  <a:gd name="connsiteY9" fmla="*/ 176856 h 226211"/>
                  <a:gd name="connsiteX10" fmla="*/ 89723 w 201270"/>
                  <a:gd name="connsiteY10" fmla="*/ 222953 h 226211"/>
                  <a:gd name="connsiteX11" fmla="*/ 111119 w 201270"/>
                  <a:gd name="connsiteY11" fmla="*/ 223165 h 226211"/>
                  <a:gd name="connsiteX12" fmla="*/ 191527 w 201270"/>
                  <a:gd name="connsiteY12" fmla="*/ 176847 h 226211"/>
                  <a:gd name="connsiteX13" fmla="*/ 198919 w 201270"/>
                  <a:gd name="connsiteY13" fmla="*/ 169561 h 226211"/>
                  <a:gd name="connsiteX14" fmla="*/ 201271 w 201270"/>
                  <a:gd name="connsiteY14" fmla="*/ 159703 h 226211"/>
                  <a:gd name="connsiteX15" fmla="*/ 201261 w 201270"/>
                  <a:gd name="connsiteY15" fmla="*/ 66506 h 226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1270" h="226211">
                    <a:moveTo>
                      <a:pt x="201261" y="66506"/>
                    </a:moveTo>
                    <a:cubicBezTo>
                      <a:pt x="201259" y="62703"/>
                      <a:pt x="200446" y="59342"/>
                      <a:pt x="198800" y="56457"/>
                    </a:cubicBezTo>
                    <a:cubicBezTo>
                      <a:pt x="197184" y="53620"/>
                      <a:pt x="194765" y="51243"/>
                      <a:pt x="191518" y="49363"/>
                    </a:cubicBezTo>
                    <a:cubicBezTo>
                      <a:pt x="164724" y="33913"/>
                      <a:pt x="137903" y="18511"/>
                      <a:pt x="111117" y="3045"/>
                    </a:cubicBezTo>
                    <a:cubicBezTo>
                      <a:pt x="103896" y="-1124"/>
                      <a:pt x="96894" y="-972"/>
                      <a:pt x="89726" y="3257"/>
                    </a:cubicBezTo>
                    <a:cubicBezTo>
                      <a:pt x="79061" y="9546"/>
                      <a:pt x="25665" y="40138"/>
                      <a:pt x="9753" y="49355"/>
                    </a:cubicBezTo>
                    <a:cubicBezTo>
                      <a:pt x="3200" y="53148"/>
                      <a:pt x="12" y="58953"/>
                      <a:pt x="10" y="66499"/>
                    </a:cubicBezTo>
                    <a:cubicBezTo>
                      <a:pt x="0" y="97570"/>
                      <a:pt x="10" y="128640"/>
                      <a:pt x="0" y="159711"/>
                    </a:cubicBezTo>
                    <a:cubicBezTo>
                      <a:pt x="0" y="163431"/>
                      <a:pt x="780" y="166727"/>
                      <a:pt x="2353" y="169568"/>
                    </a:cubicBezTo>
                    <a:cubicBezTo>
                      <a:pt x="3970" y="172491"/>
                      <a:pt x="6424" y="174934"/>
                      <a:pt x="9745" y="176856"/>
                    </a:cubicBezTo>
                    <a:cubicBezTo>
                      <a:pt x="25657" y="186072"/>
                      <a:pt x="79060" y="216662"/>
                      <a:pt x="89723" y="222953"/>
                    </a:cubicBezTo>
                    <a:cubicBezTo>
                      <a:pt x="96894" y="227184"/>
                      <a:pt x="103896" y="227335"/>
                      <a:pt x="111119" y="223165"/>
                    </a:cubicBezTo>
                    <a:cubicBezTo>
                      <a:pt x="137906" y="207698"/>
                      <a:pt x="164728" y="192296"/>
                      <a:pt x="191527" y="176847"/>
                    </a:cubicBezTo>
                    <a:cubicBezTo>
                      <a:pt x="194848" y="174925"/>
                      <a:pt x="197302" y="172481"/>
                      <a:pt x="198919" y="169561"/>
                    </a:cubicBezTo>
                    <a:cubicBezTo>
                      <a:pt x="200489" y="166719"/>
                      <a:pt x="201271" y="163424"/>
                      <a:pt x="201271" y="159703"/>
                    </a:cubicBezTo>
                    <a:cubicBezTo>
                      <a:pt x="201271" y="159703"/>
                      <a:pt x="201271" y="97578"/>
                      <a:pt x="201261" y="66506"/>
                    </a:cubicBezTo>
                  </a:path>
                </a:pathLst>
              </a:custGeom>
              <a:solidFill>
                <a:srgbClr val="A179DC"/>
              </a:solidFill>
              <a:ln w="7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A4426BE0-7D1C-92BC-2C31-701AE964C710}"/>
                  </a:ext>
                </a:extLst>
              </p:cNvPr>
              <p:cNvSpPr/>
              <p:nvPr/>
            </p:nvSpPr>
            <p:spPr>
              <a:xfrm>
                <a:off x="4683525" y="5354777"/>
                <a:ext cx="196565" cy="113408"/>
              </a:xfrm>
              <a:custGeom>
                <a:avLst/>
                <a:gdLst>
                  <a:gd name="connsiteX0" fmla="*/ 98590 w 196565"/>
                  <a:gd name="connsiteY0" fmla="*/ 0 h 113408"/>
                  <a:gd name="connsiteX1" fmla="*/ 0 w 196565"/>
                  <a:gd name="connsiteY1" fmla="*/ 56766 h 113408"/>
                  <a:gd name="connsiteX2" fmla="*/ 7391 w 196565"/>
                  <a:gd name="connsiteY2" fmla="*/ 64054 h 113408"/>
                  <a:gd name="connsiteX3" fmla="*/ 87370 w 196565"/>
                  <a:gd name="connsiteY3" fmla="*/ 110151 h 113408"/>
                  <a:gd name="connsiteX4" fmla="*/ 108766 w 196565"/>
                  <a:gd name="connsiteY4" fmla="*/ 110363 h 113408"/>
                  <a:gd name="connsiteX5" fmla="*/ 189174 w 196565"/>
                  <a:gd name="connsiteY5" fmla="*/ 64044 h 113408"/>
                  <a:gd name="connsiteX6" fmla="*/ 196566 w 196565"/>
                  <a:gd name="connsiteY6" fmla="*/ 56758 h 113408"/>
                  <a:gd name="connsiteX7" fmla="*/ 98590 w 196565"/>
                  <a:gd name="connsiteY7" fmla="*/ 0 h 113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6565" h="113408">
                    <a:moveTo>
                      <a:pt x="98590" y="0"/>
                    </a:moveTo>
                    <a:lnTo>
                      <a:pt x="0" y="56766"/>
                    </a:lnTo>
                    <a:cubicBezTo>
                      <a:pt x="1617" y="59689"/>
                      <a:pt x="4071" y="62131"/>
                      <a:pt x="7391" y="64054"/>
                    </a:cubicBezTo>
                    <a:cubicBezTo>
                      <a:pt x="23304" y="73270"/>
                      <a:pt x="76707" y="103859"/>
                      <a:pt x="87370" y="110151"/>
                    </a:cubicBezTo>
                    <a:cubicBezTo>
                      <a:pt x="94541" y="114382"/>
                      <a:pt x="101543" y="114533"/>
                      <a:pt x="108766" y="110363"/>
                    </a:cubicBezTo>
                    <a:cubicBezTo>
                      <a:pt x="135553" y="94896"/>
                      <a:pt x="162375" y="79494"/>
                      <a:pt x="189174" y="64044"/>
                    </a:cubicBezTo>
                    <a:cubicBezTo>
                      <a:pt x="192495" y="62123"/>
                      <a:pt x="194949" y="59678"/>
                      <a:pt x="196566" y="56758"/>
                    </a:cubicBezTo>
                    <a:lnTo>
                      <a:pt x="98590" y="0"/>
                    </a:lnTo>
                  </a:path>
                </a:pathLst>
              </a:custGeom>
              <a:solidFill>
                <a:srgbClr val="280068"/>
              </a:solidFill>
              <a:ln w="7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B1389309-B3B1-2641-F17C-8A2936EF49AB}"/>
                  </a:ext>
                </a:extLst>
              </p:cNvPr>
              <p:cNvSpPr/>
              <p:nvPr/>
            </p:nvSpPr>
            <p:spPr>
              <a:xfrm>
                <a:off x="4782115" y="5298431"/>
                <a:ext cx="100327" cy="113103"/>
              </a:xfrm>
              <a:custGeom>
                <a:avLst/>
                <a:gdLst>
                  <a:gd name="connsiteX0" fmla="*/ 100317 w 100327"/>
                  <a:gd name="connsiteY0" fmla="*/ 10049 h 113103"/>
                  <a:gd name="connsiteX1" fmla="*/ 97857 w 100327"/>
                  <a:gd name="connsiteY1" fmla="*/ 0 h 113103"/>
                  <a:gd name="connsiteX2" fmla="*/ 0 w 100327"/>
                  <a:gd name="connsiteY2" fmla="*/ 56345 h 113103"/>
                  <a:gd name="connsiteX3" fmla="*/ 97975 w 100327"/>
                  <a:gd name="connsiteY3" fmla="*/ 113104 h 113103"/>
                  <a:gd name="connsiteX4" fmla="*/ 100327 w 100327"/>
                  <a:gd name="connsiteY4" fmla="*/ 103246 h 113103"/>
                  <a:gd name="connsiteX5" fmla="*/ 100317 w 100327"/>
                  <a:gd name="connsiteY5" fmla="*/ 10049 h 113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0327" h="113103">
                    <a:moveTo>
                      <a:pt x="100317" y="10049"/>
                    </a:moveTo>
                    <a:cubicBezTo>
                      <a:pt x="100316" y="6246"/>
                      <a:pt x="99502" y="2885"/>
                      <a:pt x="97857" y="0"/>
                    </a:cubicBezTo>
                    <a:lnTo>
                      <a:pt x="0" y="56345"/>
                    </a:lnTo>
                    <a:lnTo>
                      <a:pt x="97975" y="113104"/>
                    </a:lnTo>
                    <a:cubicBezTo>
                      <a:pt x="99546" y="110262"/>
                      <a:pt x="100326" y="106967"/>
                      <a:pt x="100327" y="103246"/>
                    </a:cubicBezTo>
                    <a:cubicBezTo>
                      <a:pt x="100327" y="103246"/>
                      <a:pt x="100327" y="41121"/>
                      <a:pt x="100317" y="10049"/>
                    </a:cubicBezTo>
                  </a:path>
                </a:pathLst>
              </a:custGeom>
              <a:solidFill>
                <a:srgbClr val="390091"/>
              </a:solidFill>
              <a:ln w="7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9BB11ECA-8C9D-F299-37AD-3BF1569067FA}"/>
                  </a:ext>
                </a:extLst>
              </p:cNvPr>
              <p:cNvSpPr/>
              <p:nvPr/>
            </p:nvSpPr>
            <p:spPr>
              <a:xfrm>
                <a:off x="4824246" y="5333556"/>
                <a:ext cx="42442" cy="42442"/>
              </a:xfrm>
              <a:custGeom>
                <a:avLst/>
                <a:gdLst>
                  <a:gd name="connsiteX0" fmla="*/ 15915 w 42442"/>
                  <a:gd name="connsiteY0" fmla="*/ 0 h 42442"/>
                  <a:gd name="connsiteX1" fmla="*/ 15915 w 42442"/>
                  <a:gd name="connsiteY1" fmla="*/ 10611 h 42442"/>
                  <a:gd name="connsiteX2" fmla="*/ 26526 w 42442"/>
                  <a:gd name="connsiteY2" fmla="*/ 10611 h 42442"/>
                  <a:gd name="connsiteX3" fmla="*/ 26526 w 42442"/>
                  <a:gd name="connsiteY3" fmla="*/ 0 h 42442"/>
                  <a:gd name="connsiteX4" fmla="*/ 31832 w 42442"/>
                  <a:gd name="connsiteY4" fmla="*/ 0 h 42442"/>
                  <a:gd name="connsiteX5" fmla="*/ 31832 w 42442"/>
                  <a:gd name="connsiteY5" fmla="*/ 10611 h 42442"/>
                  <a:gd name="connsiteX6" fmla="*/ 42442 w 42442"/>
                  <a:gd name="connsiteY6" fmla="*/ 10611 h 42442"/>
                  <a:gd name="connsiteX7" fmla="*/ 42442 w 42442"/>
                  <a:gd name="connsiteY7" fmla="*/ 15916 h 42442"/>
                  <a:gd name="connsiteX8" fmla="*/ 31832 w 42442"/>
                  <a:gd name="connsiteY8" fmla="*/ 15916 h 42442"/>
                  <a:gd name="connsiteX9" fmla="*/ 31832 w 42442"/>
                  <a:gd name="connsiteY9" fmla="*/ 26526 h 42442"/>
                  <a:gd name="connsiteX10" fmla="*/ 42442 w 42442"/>
                  <a:gd name="connsiteY10" fmla="*/ 26526 h 42442"/>
                  <a:gd name="connsiteX11" fmla="*/ 42442 w 42442"/>
                  <a:gd name="connsiteY11" fmla="*/ 31832 h 42442"/>
                  <a:gd name="connsiteX12" fmla="*/ 31832 w 42442"/>
                  <a:gd name="connsiteY12" fmla="*/ 31832 h 42442"/>
                  <a:gd name="connsiteX13" fmla="*/ 31832 w 42442"/>
                  <a:gd name="connsiteY13" fmla="*/ 42442 h 42442"/>
                  <a:gd name="connsiteX14" fmla="*/ 26526 w 42442"/>
                  <a:gd name="connsiteY14" fmla="*/ 42442 h 42442"/>
                  <a:gd name="connsiteX15" fmla="*/ 26526 w 42442"/>
                  <a:gd name="connsiteY15" fmla="*/ 31832 h 42442"/>
                  <a:gd name="connsiteX16" fmla="*/ 15915 w 42442"/>
                  <a:gd name="connsiteY16" fmla="*/ 31832 h 42442"/>
                  <a:gd name="connsiteX17" fmla="*/ 15915 w 42442"/>
                  <a:gd name="connsiteY17" fmla="*/ 42442 h 42442"/>
                  <a:gd name="connsiteX18" fmla="*/ 10610 w 42442"/>
                  <a:gd name="connsiteY18" fmla="*/ 42442 h 42442"/>
                  <a:gd name="connsiteX19" fmla="*/ 10610 w 42442"/>
                  <a:gd name="connsiteY19" fmla="*/ 31832 h 42442"/>
                  <a:gd name="connsiteX20" fmla="*/ 0 w 42442"/>
                  <a:gd name="connsiteY20" fmla="*/ 31832 h 42442"/>
                  <a:gd name="connsiteX21" fmla="*/ 0 w 42442"/>
                  <a:gd name="connsiteY21" fmla="*/ 26526 h 42442"/>
                  <a:gd name="connsiteX22" fmla="*/ 10610 w 42442"/>
                  <a:gd name="connsiteY22" fmla="*/ 26526 h 42442"/>
                  <a:gd name="connsiteX23" fmla="*/ 10610 w 42442"/>
                  <a:gd name="connsiteY23" fmla="*/ 15916 h 42442"/>
                  <a:gd name="connsiteX24" fmla="*/ 0 w 42442"/>
                  <a:gd name="connsiteY24" fmla="*/ 15916 h 42442"/>
                  <a:gd name="connsiteX25" fmla="*/ 0 w 42442"/>
                  <a:gd name="connsiteY25" fmla="*/ 10611 h 42442"/>
                  <a:gd name="connsiteX26" fmla="*/ 10610 w 42442"/>
                  <a:gd name="connsiteY26" fmla="*/ 10611 h 42442"/>
                  <a:gd name="connsiteX27" fmla="*/ 10610 w 42442"/>
                  <a:gd name="connsiteY27" fmla="*/ 0 h 42442"/>
                  <a:gd name="connsiteX28" fmla="*/ 15915 w 42442"/>
                  <a:gd name="connsiteY28" fmla="*/ 0 h 42442"/>
                  <a:gd name="connsiteX29" fmla="*/ 26526 w 42442"/>
                  <a:gd name="connsiteY29" fmla="*/ 15916 h 42442"/>
                  <a:gd name="connsiteX30" fmla="*/ 15915 w 42442"/>
                  <a:gd name="connsiteY30" fmla="*/ 15916 h 42442"/>
                  <a:gd name="connsiteX31" fmla="*/ 15915 w 42442"/>
                  <a:gd name="connsiteY31" fmla="*/ 26526 h 42442"/>
                  <a:gd name="connsiteX32" fmla="*/ 26526 w 42442"/>
                  <a:gd name="connsiteY32" fmla="*/ 26526 h 42442"/>
                  <a:gd name="connsiteX33" fmla="*/ 26526 w 42442"/>
                  <a:gd name="connsiteY33" fmla="*/ 15916 h 42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42442" h="42442">
                    <a:moveTo>
                      <a:pt x="15915" y="0"/>
                    </a:moveTo>
                    <a:lnTo>
                      <a:pt x="15915" y="10611"/>
                    </a:lnTo>
                    <a:lnTo>
                      <a:pt x="26526" y="10611"/>
                    </a:lnTo>
                    <a:lnTo>
                      <a:pt x="26526" y="0"/>
                    </a:lnTo>
                    <a:lnTo>
                      <a:pt x="31832" y="0"/>
                    </a:lnTo>
                    <a:lnTo>
                      <a:pt x="31832" y="10611"/>
                    </a:lnTo>
                    <a:lnTo>
                      <a:pt x="42442" y="10611"/>
                    </a:lnTo>
                    <a:lnTo>
                      <a:pt x="42442" y="15916"/>
                    </a:lnTo>
                    <a:lnTo>
                      <a:pt x="31832" y="15916"/>
                    </a:lnTo>
                    <a:lnTo>
                      <a:pt x="31832" y="26526"/>
                    </a:lnTo>
                    <a:lnTo>
                      <a:pt x="42442" y="26526"/>
                    </a:lnTo>
                    <a:lnTo>
                      <a:pt x="42442" y="31832"/>
                    </a:lnTo>
                    <a:lnTo>
                      <a:pt x="31832" y="31832"/>
                    </a:lnTo>
                    <a:lnTo>
                      <a:pt x="31832" y="42442"/>
                    </a:lnTo>
                    <a:lnTo>
                      <a:pt x="26526" y="42442"/>
                    </a:lnTo>
                    <a:lnTo>
                      <a:pt x="26526" y="31832"/>
                    </a:lnTo>
                    <a:lnTo>
                      <a:pt x="15915" y="31832"/>
                    </a:lnTo>
                    <a:lnTo>
                      <a:pt x="15915" y="42442"/>
                    </a:lnTo>
                    <a:lnTo>
                      <a:pt x="10610" y="42442"/>
                    </a:lnTo>
                    <a:lnTo>
                      <a:pt x="10610" y="31832"/>
                    </a:lnTo>
                    <a:lnTo>
                      <a:pt x="0" y="31832"/>
                    </a:lnTo>
                    <a:lnTo>
                      <a:pt x="0" y="26526"/>
                    </a:lnTo>
                    <a:lnTo>
                      <a:pt x="10610" y="26526"/>
                    </a:lnTo>
                    <a:lnTo>
                      <a:pt x="10610" y="15916"/>
                    </a:lnTo>
                    <a:lnTo>
                      <a:pt x="0" y="15916"/>
                    </a:lnTo>
                    <a:lnTo>
                      <a:pt x="0" y="10611"/>
                    </a:lnTo>
                    <a:lnTo>
                      <a:pt x="10610" y="10611"/>
                    </a:lnTo>
                    <a:lnTo>
                      <a:pt x="10610" y="0"/>
                    </a:lnTo>
                    <a:lnTo>
                      <a:pt x="15915" y="0"/>
                    </a:lnTo>
                    <a:close/>
                    <a:moveTo>
                      <a:pt x="26526" y="15916"/>
                    </a:moveTo>
                    <a:lnTo>
                      <a:pt x="15915" y="15916"/>
                    </a:lnTo>
                    <a:lnTo>
                      <a:pt x="15915" y="26526"/>
                    </a:lnTo>
                    <a:lnTo>
                      <a:pt x="26526" y="26526"/>
                    </a:lnTo>
                    <a:lnTo>
                      <a:pt x="26526" y="15916"/>
                    </a:lnTo>
                    <a:close/>
                  </a:path>
                </a:pathLst>
              </a:custGeom>
              <a:solidFill>
                <a:srgbClr val="FFFFFF"/>
              </a:solidFill>
              <a:ln w="7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06520FF5-3409-CA2A-6CC8-5D7A0506E5B3}"/>
                  </a:ext>
                </a:extLst>
              </p:cNvPr>
              <p:cNvSpPr/>
              <p:nvPr/>
            </p:nvSpPr>
            <p:spPr>
              <a:xfrm>
                <a:off x="4707518" y="5280267"/>
                <a:ext cx="139633" cy="149625"/>
              </a:xfrm>
              <a:custGeom>
                <a:avLst/>
                <a:gdLst>
                  <a:gd name="connsiteX0" fmla="*/ 74813 w 139633"/>
                  <a:gd name="connsiteY0" fmla="*/ 0 h 149625"/>
                  <a:gd name="connsiteX1" fmla="*/ 139594 w 139633"/>
                  <a:gd name="connsiteY1" fmla="*/ 37372 h 149625"/>
                  <a:gd name="connsiteX2" fmla="*/ 139468 w 139633"/>
                  <a:gd name="connsiteY2" fmla="*/ 37157 h 149625"/>
                  <a:gd name="connsiteX3" fmla="*/ 106906 w 139633"/>
                  <a:gd name="connsiteY3" fmla="*/ 55905 h 149625"/>
                  <a:gd name="connsiteX4" fmla="*/ 75238 w 139633"/>
                  <a:gd name="connsiteY4" fmla="*/ 37562 h 149625"/>
                  <a:gd name="connsiteX5" fmla="*/ 74813 w 139633"/>
                  <a:gd name="connsiteY5" fmla="*/ 37559 h 149625"/>
                  <a:gd name="connsiteX6" fmla="*/ 37559 w 139633"/>
                  <a:gd name="connsiteY6" fmla="*/ 74812 h 149625"/>
                  <a:gd name="connsiteX7" fmla="*/ 42473 w 139633"/>
                  <a:gd name="connsiteY7" fmla="*/ 93294 h 149625"/>
                  <a:gd name="connsiteX8" fmla="*/ 74813 w 139633"/>
                  <a:gd name="connsiteY8" fmla="*/ 112065 h 149625"/>
                  <a:gd name="connsiteX9" fmla="*/ 107275 w 139633"/>
                  <a:gd name="connsiteY9" fmla="*/ 93079 h 149625"/>
                  <a:gd name="connsiteX10" fmla="*/ 107120 w 139633"/>
                  <a:gd name="connsiteY10" fmla="*/ 93350 h 149625"/>
                  <a:gd name="connsiteX11" fmla="*/ 139633 w 139633"/>
                  <a:gd name="connsiteY11" fmla="*/ 112186 h 149625"/>
                  <a:gd name="connsiteX12" fmla="*/ 75646 w 139633"/>
                  <a:gd name="connsiteY12" fmla="*/ 149620 h 149625"/>
                  <a:gd name="connsiteX13" fmla="*/ 74813 w 139633"/>
                  <a:gd name="connsiteY13" fmla="*/ 149625 h 149625"/>
                  <a:gd name="connsiteX14" fmla="*/ 9908 w 139633"/>
                  <a:gd name="connsiteY14" fmla="*/ 112042 h 149625"/>
                  <a:gd name="connsiteX15" fmla="*/ 0 w 139633"/>
                  <a:gd name="connsiteY15" fmla="*/ 74812 h 149625"/>
                  <a:gd name="connsiteX16" fmla="*/ 74813 w 139633"/>
                  <a:gd name="connsiteY16" fmla="*/ 0 h 149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9633" h="149625">
                    <a:moveTo>
                      <a:pt x="74813" y="0"/>
                    </a:moveTo>
                    <a:cubicBezTo>
                      <a:pt x="102489" y="0"/>
                      <a:pt x="126652" y="15030"/>
                      <a:pt x="139594" y="37372"/>
                    </a:cubicBezTo>
                    <a:lnTo>
                      <a:pt x="139468" y="37157"/>
                    </a:lnTo>
                    <a:lnTo>
                      <a:pt x="106906" y="55905"/>
                    </a:lnTo>
                    <a:cubicBezTo>
                      <a:pt x="100490" y="45044"/>
                      <a:pt x="88729" y="37713"/>
                      <a:pt x="75238" y="37562"/>
                    </a:cubicBezTo>
                    <a:lnTo>
                      <a:pt x="74813" y="37559"/>
                    </a:lnTo>
                    <a:cubicBezTo>
                      <a:pt x="54239" y="37559"/>
                      <a:pt x="37559" y="54238"/>
                      <a:pt x="37559" y="74812"/>
                    </a:cubicBezTo>
                    <a:cubicBezTo>
                      <a:pt x="37559" y="81540"/>
                      <a:pt x="39353" y="87847"/>
                      <a:pt x="42473" y="93294"/>
                    </a:cubicBezTo>
                    <a:cubicBezTo>
                      <a:pt x="48894" y="104504"/>
                      <a:pt x="60966" y="112065"/>
                      <a:pt x="74813" y="112065"/>
                    </a:cubicBezTo>
                    <a:cubicBezTo>
                      <a:pt x="88746" y="112065"/>
                      <a:pt x="100886" y="104408"/>
                      <a:pt x="107275" y="93079"/>
                    </a:cubicBezTo>
                    <a:lnTo>
                      <a:pt x="107120" y="93350"/>
                    </a:lnTo>
                    <a:lnTo>
                      <a:pt x="139633" y="112186"/>
                    </a:lnTo>
                    <a:cubicBezTo>
                      <a:pt x="126832" y="134337"/>
                      <a:pt x="103000" y="149322"/>
                      <a:pt x="75646" y="149620"/>
                    </a:cubicBezTo>
                    <a:lnTo>
                      <a:pt x="74813" y="149625"/>
                    </a:lnTo>
                    <a:cubicBezTo>
                      <a:pt x="47050" y="149625"/>
                      <a:pt x="22818" y="134502"/>
                      <a:pt x="9908" y="112042"/>
                    </a:cubicBezTo>
                    <a:cubicBezTo>
                      <a:pt x="3606" y="101078"/>
                      <a:pt x="0" y="88367"/>
                      <a:pt x="0" y="74812"/>
                    </a:cubicBezTo>
                    <a:cubicBezTo>
                      <a:pt x="0" y="33495"/>
                      <a:pt x="33494" y="0"/>
                      <a:pt x="748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7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D973CEE4-8F1D-B182-D3C2-D8CDE90C1087}"/>
                </a:ext>
              </a:extLst>
            </p:cNvPr>
            <p:cNvSpPr txBox="1"/>
            <p:nvPr/>
          </p:nvSpPr>
          <p:spPr>
            <a:xfrm>
              <a:off x="4488150" y="5483342"/>
              <a:ext cx="13465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C#</a:t>
              </a:r>
              <a:endParaRPr lang="ko-KR" altLang="en-US" dirty="0"/>
            </a:p>
          </p:txBody>
        </p:sp>
      </p:grpSp>
      <p:grpSp>
        <p:nvGrpSpPr>
          <p:cNvPr id="196" name="그룹 195">
            <a:extLst>
              <a:ext uri="{FF2B5EF4-FFF2-40B4-BE49-F238E27FC236}">
                <a16:creationId xmlns:a16="http://schemas.microsoft.com/office/drawing/2014/main" id="{BA946F12-64AF-88C3-D376-264B05AF7A81}"/>
              </a:ext>
            </a:extLst>
          </p:cNvPr>
          <p:cNvGrpSpPr/>
          <p:nvPr/>
        </p:nvGrpSpPr>
        <p:grpSpPr>
          <a:xfrm>
            <a:off x="5723719" y="5187449"/>
            <a:ext cx="336631" cy="418486"/>
            <a:chOff x="5678731" y="5206142"/>
            <a:chExt cx="336631" cy="418486"/>
          </a:xfrm>
        </p:grpSpPr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2A65402C-F015-3480-6893-0BC007CB3BD4}"/>
                </a:ext>
              </a:extLst>
            </p:cNvPr>
            <p:cNvGrpSpPr/>
            <p:nvPr/>
          </p:nvGrpSpPr>
          <p:grpSpPr>
            <a:xfrm>
              <a:off x="5708446" y="5206142"/>
              <a:ext cx="277200" cy="277200"/>
              <a:chOff x="5624709" y="5269888"/>
              <a:chExt cx="253987" cy="256749"/>
            </a:xfrm>
          </p:grpSpPr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7EC92526-C973-80C6-1010-42CC7BCA52DC}"/>
                  </a:ext>
                </a:extLst>
              </p:cNvPr>
              <p:cNvSpPr/>
              <p:nvPr/>
            </p:nvSpPr>
            <p:spPr>
              <a:xfrm>
                <a:off x="5624709" y="5269888"/>
                <a:ext cx="188016" cy="189840"/>
              </a:xfrm>
              <a:custGeom>
                <a:avLst/>
                <a:gdLst>
                  <a:gd name="connsiteX0" fmla="*/ 320080 w 479654"/>
                  <a:gd name="connsiteY0" fmla="*/ 29 h 484307"/>
                  <a:gd name="connsiteX1" fmla="*/ 245419 w 479654"/>
                  <a:gd name="connsiteY1" fmla="*/ 6405 h 484307"/>
                  <a:gd name="connsiteX2" fmla="*/ 167260 w 479654"/>
                  <a:gd name="connsiteY2" fmla="*/ 87652 h 484307"/>
                  <a:gd name="connsiteX3" fmla="*/ 167260 w 479654"/>
                  <a:gd name="connsiteY3" fmla="*/ 147218 h 484307"/>
                  <a:gd name="connsiteX4" fmla="*/ 323519 w 479654"/>
                  <a:gd name="connsiteY4" fmla="*/ 147218 h 484307"/>
                  <a:gd name="connsiteX5" fmla="*/ 323519 w 479654"/>
                  <a:gd name="connsiteY5" fmla="*/ 167069 h 484307"/>
                  <a:gd name="connsiteX6" fmla="*/ 167260 w 479654"/>
                  <a:gd name="connsiteY6" fmla="*/ 167069 h 484307"/>
                  <a:gd name="connsiteX7" fmla="*/ 108627 w 479654"/>
                  <a:gd name="connsiteY7" fmla="*/ 167069 h 484307"/>
                  <a:gd name="connsiteX8" fmla="*/ 11002 w 479654"/>
                  <a:gd name="connsiteY8" fmla="*/ 246277 h 484307"/>
                  <a:gd name="connsiteX9" fmla="*/ 11002 w 479654"/>
                  <a:gd name="connsiteY9" fmla="*/ 405100 h 484307"/>
                  <a:gd name="connsiteX10" fmla="*/ 94056 w 479654"/>
                  <a:gd name="connsiteY10" fmla="*/ 484307 h 484307"/>
                  <a:gd name="connsiteX11" fmla="*/ 147788 w 479654"/>
                  <a:gd name="connsiteY11" fmla="*/ 484307 h 484307"/>
                  <a:gd name="connsiteX12" fmla="*/ 147788 w 479654"/>
                  <a:gd name="connsiteY12" fmla="*/ 412910 h 484307"/>
                  <a:gd name="connsiteX13" fmla="*/ 245413 w 479654"/>
                  <a:gd name="connsiteY13" fmla="*/ 315809 h 484307"/>
                  <a:gd name="connsiteX14" fmla="*/ 401496 w 479654"/>
                  <a:gd name="connsiteY14" fmla="*/ 315809 h 484307"/>
                  <a:gd name="connsiteX15" fmla="*/ 479655 w 479654"/>
                  <a:gd name="connsiteY15" fmla="*/ 236427 h 484307"/>
                  <a:gd name="connsiteX16" fmla="*/ 479655 w 479654"/>
                  <a:gd name="connsiteY16" fmla="*/ 87629 h 484307"/>
                  <a:gd name="connsiteX17" fmla="*/ 401496 w 479654"/>
                  <a:gd name="connsiteY17" fmla="*/ 6381 h 484307"/>
                  <a:gd name="connsiteX18" fmla="*/ 320074 w 479654"/>
                  <a:gd name="connsiteY18" fmla="*/ 5 h 484307"/>
                  <a:gd name="connsiteX19" fmla="*/ 235569 w 479654"/>
                  <a:gd name="connsiteY19" fmla="*/ 47932 h 484307"/>
                  <a:gd name="connsiteX20" fmla="*/ 264891 w 479654"/>
                  <a:gd name="connsiteY20" fmla="*/ 77802 h 484307"/>
                  <a:gd name="connsiteX21" fmla="*/ 235569 w 479654"/>
                  <a:gd name="connsiteY21" fmla="*/ 107492 h 484307"/>
                  <a:gd name="connsiteX22" fmla="*/ 206246 w 479654"/>
                  <a:gd name="connsiteY22" fmla="*/ 77802 h 484307"/>
                  <a:gd name="connsiteX23" fmla="*/ 235569 w 479654"/>
                  <a:gd name="connsiteY23" fmla="*/ 47932 h 484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479654" h="484307">
                    <a:moveTo>
                      <a:pt x="320080" y="29"/>
                    </a:moveTo>
                    <a:cubicBezTo>
                      <a:pt x="293363" y="153"/>
                      <a:pt x="267852" y="2431"/>
                      <a:pt x="245419" y="6405"/>
                    </a:cubicBezTo>
                    <a:cubicBezTo>
                      <a:pt x="179267" y="18091"/>
                      <a:pt x="167260" y="42541"/>
                      <a:pt x="167260" y="87652"/>
                    </a:cubicBezTo>
                    <a:lnTo>
                      <a:pt x="167260" y="147218"/>
                    </a:lnTo>
                    <a:lnTo>
                      <a:pt x="323519" y="147218"/>
                    </a:lnTo>
                    <a:lnTo>
                      <a:pt x="323519" y="167069"/>
                    </a:lnTo>
                    <a:lnTo>
                      <a:pt x="167260" y="167069"/>
                    </a:lnTo>
                    <a:lnTo>
                      <a:pt x="108627" y="167069"/>
                    </a:lnTo>
                    <a:cubicBezTo>
                      <a:pt x="63212" y="167069"/>
                      <a:pt x="23416" y="194370"/>
                      <a:pt x="11002" y="246277"/>
                    </a:cubicBezTo>
                    <a:cubicBezTo>
                      <a:pt x="-3348" y="305785"/>
                      <a:pt x="-3983" y="342970"/>
                      <a:pt x="11002" y="405100"/>
                    </a:cubicBezTo>
                    <a:cubicBezTo>
                      <a:pt x="22110" y="451366"/>
                      <a:pt x="48641" y="484307"/>
                      <a:pt x="94056" y="484307"/>
                    </a:cubicBezTo>
                    <a:lnTo>
                      <a:pt x="147788" y="484307"/>
                    </a:lnTo>
                    <a:lnTo>
                      <a:pt x="147788" y="412910"/>
                    </a:lnTo>
                    <a:cubicBezTo>
                      <a:pt x="147788" y="361329"/>
                      <a:pt x="192415" y="315809"/>
                      <a:pt x="245413" y="315809"/>
                    </a:cubicBezTo>
                    <a:lnTo>
                      <a:pt x="401496" y="315809"/>
                    </a:lnTo>
                    <a:cubicBezTo>
                      <a:pt x="444947" y="315809"/>
                      <a:pt x="479655" y="280035"/>
                      <a:pt x="479655" y="236427"/>
                    </a:cubicBezTo>
                    <a:lnTo>
                      <a:pt x="479655" y="87629"/>
                    </a:lnTo>
                    <a:cubicBezTo>
                      <a:pt x="479655" y="45280"/>
                      <a:pt x="443927" y="13492"/>
                      <a:pt x="401496" y="6381"/>
                    </a:cubicBezTo>
                    <a:cubicBezTo>
                      <a:pt x="374651" y="1913"/>
                      <a:pt x="346797" y="-117"/>
                      <a:pt x="320074" y="5"/>
                    </a:cubicBezTo>
                    <a:close/>
                    <a:moveTo>
                      <a:pt x="235569" y="47932"/>
                    </a:moveTo>
                    <a:cubicBezTo>
                      <a:pt x="251713" y="47932"/>
                      <a:pt x="264891" y="61331"/>
                      <a:pt x="264891" y="77802"/>
                    </a:cubicBezTo>
                    <a:cubicBezTo>
                      <a:pt x="264891" y="94215"/>
                      <a:pt x="251707" y="107492"/>
                      <a:pt x="235569" y="107492"/>
                    </a:cubicBezTo>
                    <a:cubicBezTo>
                      <a:pt x="219372" y="107492"/>
                      <a:pt x="206246" y="94221"/>
                      <a:pt x="206246" y="77802"/>
                    </a:cubicBezTo>
                    <a:cubicBezTo>
                      <a:pt x="206246" y="61331"/>
                      <a:pt x="219372" y="47932"/>
                      <a:pt x="235569" y="479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5A9FD4"/>
                  </a:gs>
                  <a:gs pos="50000">
                    <a:srgbClr val="4584B6"/>
                  </a:gs>
                  <a:gs pos="100000">
                    <a:srgbClr val="306998"/>
                  </a:gs>
                </a:gsLst>
                <a:lin ang="2458589" scaled="1"/>
              </a:gradFill>
              <a:ln w="5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DCD93150-E49D-FB47-9F12-7BFC1F510976}"/>
                  </a:ext>
                </a:extLst>
              </p:cNvPr>
              <p:cNvSpPr/>
              <p:nvPr/>
            </p:nvSpPr>
            <p:spPr>
              <a:xfrm>
                <a:off x="5690272" y="5335358"/>
                <a:ext cx="188424" cy="191279"/>
              </a:xfrm>
              <a:custGeom>
                <a:avLst/>
                <a:gdLst>
                  <a:gd name="connsiteX0" fmla="*/ 331867 w 480693"/>
                  <a:gd name="connsiteY0" fmla="*/ 0 h 487977"/>
                  <a:gd name="connsiteX1" fmla="*/ 331867 w 480693"/>
                  <a:gd name="connsiteY1" fmla="*/ 69416 h 487977"/>
                  <a:gd name="connsiteX2" fmla="*/ 234242 w 480693"/>
                  <a:gd name="connsiteY2" fmla="*/ 168498 h 487977"/>
                  <a:gd name="connsiteX3" fmla="*/ 78158 w 480693"/>
                  <a:gd name="connsiteY3" fmla="*/ 168498 h 487977"/>
                  <a:gd name="connsiteX4" fmla="*/ 0 w 480693"/>
                  <a:gd name="connsiteY4" fmla="*/ 247880 h 487977"/>
                  <a:gd name="connsiteX5" fmla="*/ 0 w 480693"/>
                  <a:gd name="connsiteY5" fmla="*/ 396679 h 487977"/>
                  <a:gd name="connsiteX6" fmla="*/ 78158 w 480693"/>
                  <a:gd name="connsiteY6" fmla="*/ 476061 h 487977"/>
                  <a:gd name="connsiteX7" fmla="*/ 234242 w 480693"/>
                  <a:gd name="connsiteY7" fmla="*/ 476061 h 487977"/>
                  <a:gd name="connsiteX8" fmla="*/ 312401 w 480693"/>
                  <a:gd name="connsiteY8" fmla="*/ 396679 h 487977"/>
                  <a:gd name="connsiteX9" fmla="*/ 312401 w 480693"/>
                  <a:gd name="connsiteY9" fmla="*/ 337113 h 487977"/>
                  <a:gd name="connsiteX10" fmla="*/ 156317 w 480693"/>
                  <a:gd name="connsiteY10" fmla="*/ 337113 h 487977"/>
                  <a:gd name="connsiteX11" fmla="*/ 156317 w 480693"/>
                  <a:gd name="connsiteY11" fmla="*/ 317261 h 487977"/>
                  <a:gd name="connsiteX12" fmla="*/ 312401 w 480693"/>
                  <a:gd name="connsiteY12" fmla="*/ 317261 h 487977"/>
                  <a:gd name="connsiteX13" fmla="*/ 390559 w 480693"/>
                  <a:gd name="connsiteY13" fmla="*/ 317261 h 487977"/>
                  <a:gd name="connsiteX14" fmla="*/ 468717 w 480693"/>
                  <a:gd name="connsiteY14" fmla="*/ 238054 h 487977"/>
                  <a:gd name="connsiteX15" fmla="*/ 468717 w 480693"/>
                  <a:gd name="connsiteY15" fmla="*/ 79231 h 487977"/>
                  <a:gd name="connsiteX16" fmla="*/ 390559 w 480693"/>
                  <a:gd name="connsiteY16" fmla="*/ 23 h 487977"/>
                  <a:gd name="connsiteX17" fmla="*/ 331926 w 480693"/>
                  <a:gd name="connsiteY17" fmla="*/ 23 h 487977"/>
                  <a:gd name="connsiteX18" fmla="*/ 244092 w 480693"/>
                  <a:gd name="connsiteY18" fmla="*/ 376862 h 487977"/>
                  <a:gd name="connsiteX19" fmla="*/ 273415 w 480693"/>
                  <a:gd name="connsiteY19" fmla="*/ 406552 h 487977"/>
                  <a:gd name="connsiteX20" fmla="*/ 244092 w 480693"/>
                  <a:gd name="connsiteY20" fmla="*/ 436422 h 487977"/>
                  <a:gd name="connsiteX21" fmla="*/ 214770 w 480693"/>
                  <a:gd name="connsiteY21" fmla="*/ 406552 h 487977"/>
                  <a:gd name="connsiteX22" fmla="*/ 244092 w 480693"/>
                  <a:gd name="connsiteY22" fmla="*/ 376862 h 4879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80693" h="487977">
                    <a:moveTo>
                      <a:pt x="331867" y="0"/>
                    </a:moveTo>
                    <a:lnTo>
                      <a:pt x="331867" y="69416"/>
                    </a:lnTo>
                    <a:cubicBezTo>
                      <a:pt x="331867" y="123218"/>
                      <a:pt x="286255" y="168498"/>
                      <a:pt x="234242" y="168498"/>
                    </a:cubicBezTo>
                    <a:lnTo>
                      <a:pt x="78158" y="168498"/>
                    </a:lnTo>
                    <a:cubicBezTo>
                      <a:pt x="35401" y="168498"/>
                      <a:pt x="0" y="205089"/>
                      <a:pt x="0" y="247880"/>
                    </a:cubicBezTo>
                    <a:lnTo>
                      <a:pt x="0" y="396679"/>
                    </a:lnTo>
                    <a:cubicBezTo>
                      <a:pt x="0" y="439028"/>
                      <a:pt x="36829" y="463938"/>
                      <a:pt x="78158" y="476061"/>
                    </a:cubicBezTo>
                    <a:cubicBezTo>
                      <a:pt x="127624" y="490609"/>
                      <a:pt x="175084" y="493237"/>
                      <a:pt x="234242" y="476061"/>
                    </a:cubicBezTo>
                    <a:cubicBezTo>
                      <a:pt x="273584" y="464672"/>
                      <a:pt x="312401" y="441744"/>
                      <a:pt x="312401" y="396679"/>
                    </a:cubicBezTo>
                    <a:lnTo>
                      <a:pt x="312401" y="337113"/>
                    </a:lnTo>
                    <a:lnTo>
                      <a:pt x="156317" y="337113"/>
                    </a:lnTo>
                    <a:lnTo>
                      <a:pt x="156317" y="317261"/>
                    </a:lnTo>
                    <a:lnTo>
                      <a:pt x="312401" y="317261"/>
                    </a:lnTo>
                    <a:lnTo>
                      <a:pt x="390559" y="317261"/>
                    </a:lnTo>
                    <a:cubicBezTo>
                      <a:pt x="435974" y="317261"/>
                      <a:pt x="452923" y="285584"/>
                      <a:pt x="468717" y="238054"/>
                    </a:cubicBezTo>
                    <a:cubicBezTo>
                      <a:pt x="485031" y="189101"/>
                      <a:pt x="484337" y="142002"/>
                      <a:pt x="468717" y="79231"/>
                    </a:cubicBezTo>
                    <a:cubicBezTo>
                      <a:pt x="457492" y="34020"/>
                      <a:pt x="436055" y="23"/>
                      <a:pt x="390559" y="23"/>
                    </a:cubicBezTo>
                    <a:lnTo>
                      <a:pt x="331926" y="23"/>
                    </a:lnTo>
                    <a:close/>
                    <a:moveTo>
                      <a:pt x="244092" y="376862"/>
                    </a:moveTo>
                    <a:cubicBezTo>
                      <a:pt x="260289" y="376862"/>
                      <a:pt x="273415" y="390133"/>
                      <a:pt x="273415" y="406552"/>
                    </a:cubicBezTo>
                    <a:cubicBezTo>
                      <a:pt x="273415" y="423023"/>
                      <a:pt x="260289" y="436422"/>
                      <a:pt x="244092" y="436422"/>
                    </a:cubicBezTo>
                    <a:cubicBezTo>
                      <a:pt x="227948" y="436422"/>
                      <a:pt x="214770" y="423023"/>
                      <a:pt x="214770" y="406552"/>
                    </a:cubicBezTo>
                    <a:cubicBezTo>
                      <a:pt x="214770" y="390139"/>
                      <a:pt x="227953" y="376862"/>
                      <a:pt x="244092" y="3768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D43B"/>
                  </a:gs>
                  <a:gs pos="50000">
                    <a:srgbClr val="FFDE57"/>
                  </a:gs>
                  <a:gs pos="100000">
                    <a:srgbClr val="FFE873"/>
                  </a:gs>
                </a:gsLst>
                <a:lin ang="14098288" scaled="1"/>
              </a:gradFill>
              <a:ln w="581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A54FD09B-BD16-C756-0CD9-B409CE785674}"/>
                </a:ext>
              </a:extLst>
            </p:cNvPr>
            <p:cNvSpPr txBox="1"/>
            <p:nvPr/>
          </p:nvSpPr>
          <p:spPr>
            <a:xfrm>
              <a:off x="5678731" y="548334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Python</a:t>
              </a:r>
              <a:endParaRPr lang="ko-KR" altLang="en-US" dirty="0"/>
            </a:p>
          </p:txBody>
        </p: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4B69C783-0E6E-3AA1-F730-209C32B2CFD2}"/>
              </a:ext>
            </a:extLst>
          </p:cNvPr>
          <p:cNvGrpSpPr/>
          <p:nvPr/>
        </p:nvGrpSpPr>
        <p:grpSpPr>
          <a:xfrm>
            <a:off x="3708771" y="5702249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284B3602-1EF7-F61E-DC74-28843A32ADAE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E149C4D9-92B1-2D28-BD1A-C30B5AE5BD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65092DBA-33CD-6734-4BDF-9360950F0BB7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73F5191B-9845-8B6E-08D1-E7E75E67FE9A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1253D0DF-8368-33D2-34AD-55141B656DC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C5714B12-24E7-DCD9-0377-9D321674B33A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F51DB764-004C-6C2B-8866-A6CABD1626F7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386DC313-BBF1-63DD-18F0-CD7AA400BFFC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129E1754-01A5-4CFF-8638-0661F85202BC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E73A2AE6-D77B-C9A3-CF7D-C8BD2CB93665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232BC9CA-90B1-A91E-A774-9C6D1A6263CB}"/>
              </a:ext>
            </a:extLst>
          </p:cNvPr>
          <p:cNvGrpSpPr/>
          <p:nvPr/>
        </p:nvGrpSpPr>
        <p:grpSpPr>
          <a:xfrm>
            <a:off x="6177179" y="6217049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ECA686C1-619C-121C-2437-82288F07BE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16748EED-5D58-C163-96AD-CDF7E0A37B09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67BFE249-A3DB-E418-859A-3406BAC28B2A}"/>
              </a:ext>
            </a:extLst>
          </p:cNvPr>
          <p:cNvGrpSpPr/>
          <p:nvPr/>
        </p:nvGrpSpPr>
        <p:grpSpPr>
          <a:xfrm>
            <a:off x="7982278" y="6217049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0D241342-B364-C530-26D7-35941FAA0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3B149B7C-35FB-6451-60D3-CDB753629686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A2F4280-6E00-7399-C5AE-86280E90A156}"/>
              </a:ext>
            </a:extLst>
          </p:cNvPr>
          <p:cNvGrpSpPr/>
          <p:nvPr/>
        </p:nvGrpSpPr>
        <p:grpSpPr>
          <a:xfrm>
            <a:off x="336000" y="188913"/>
            <a:ext cx="11520000" cy="920050"/>
            <a:chOff x="334963" y="188913"/>
            <a:chExt cx="11520000" cy="92005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4D60C90-DD9C-3122-9C53-12FDF164E6DB}"/>
                </a:ext>
              </a:extLst>
            </p:cNvPr>
            <p:cNvSpPr/>
            <p:nvPr/>
          </p:nvSpPr>
          <p:spPr>
            <a:xfrm>
              <a:off x="334963" y="188913"/>
              <a:ext cx="11520000" cy="920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DBAB4E-2CD6-43E8-8490-ABA25FB22E91}"/>
                </a:ext>
              </a:extLst>
            </p:cNvPr>
            <p:cNvSpPr txBox="1"/>
            <p:nvPr/>
          </p:nvSpPr>
          <p:spPr>
            <a:xfrm>
              <a:off x="1583311" y="464272"/>
              <a:ext cx="9023304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별</a:t>
              </a:r>
              <a:r>
                <a:rPr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0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다양한 전투를 즐기던 </a:t>
              </a:r>
              <a:r>
                <a:rPr lang="ko-KR" altLang="en-US" sz="2400" b="1" dirty="0">
                  <a:solidFill>
                    <a:srgbClr val="0070C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유저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에서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마다 </a:t>
              </a:r>
              <a:r>
                <a:rPr lang="ko-KR" altLang="en-US" sz="20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특색 있는 전투를 설계하는</a:t>
              </a:r>
              <a:r>
                <a:rPr lang="ko-KR" altLang="en-US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400" b="1" dirty="0"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기획자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r>
                <a:rPr lang="en-US" altLang="ko-KR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endPara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412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F9DDE55-F3FE-9C14-29B1-604A845804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324884"/>
              </p:ext>
            </p:extLst>
          </p:nvPr>
        </p:nvGraphicFramePr>
        <p:xfrm>
          <a:off x="334963" y="448208"/>
          <a:ext cx="11510671" cy="2811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546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074025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074025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074025">
                  <a:extLst>
                    <a:ext uri="{9D8B030D-6E8A-4147-A177-3AD203B41FA5}">
                      <a16:colId xmlns:a16="http://schemas.microsoft.com/office/drawing/2014/main" val="3378152575"/>
                    </a:ext>
                  </a:extLst>
                </a:gridCol>
                <a:gridCol w="2074025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  <a:gridCol w="2074025">
                  <a:extLst>
                    <a:ext uri="{9D8B030D-6E8A-4147-A177-3AD203B41FA5}">
                      <a16:colId xmlns:a16="http://schemas.microsoft.com/office/drawing/2014/main" val="2024083022"/>
                    </a:ext>
                  </a:extLst>
                </a:gridCol>
              </a:tblGrid>
              <a:tr h="351892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1" kern="120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상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중상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중하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1" kern="120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원하는 대로 활용할 수 있는 전문가 수준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대부분의 기능을 알고 찾아보면서 원하는 대로 활용할 수 있는 수준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1956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53FC92D-C676-4F3B-46C5-3DD29EA6BD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254573"/>
              </p:ext>
            </p:extLst>
          </p:nvPr>
        </p:nvGraphicFramePr>
        <p:xfrm>
          <a:off x="334963" y="4305822"/>
          <a:ext cx="11510670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7255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144683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144683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144683">
                  <a:extLst>
                    <a:ext uri="{9D8B030D-6E8A-4147-A177-3AD203B41FA5}">
                      <a16:colId xmlns:a16="http://schemas.microsoft.com/office/drawing/2014/main" val="3378152575"/>
                    </a:ext>
                  </a:extLst>
                </a:gridCol>
                <a:gridCol w="2144683">
                  <a:extLst>
                    <a:ext uri="{9D8B030D-6E8A-4147-A177-3AD203B41FA5}">
                      <a16:colId xmlns:a16="http://schemas.microsoft.com/office/drawing/2014/main" val="2068905512"/>
                    </a:ext>
                  </a:extLst>
                </a:gridCol>
                <a:gridCol w="2144683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상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꽤 해 봤어요</a:t>
                      </a:r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중상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어느 정도 해 봤어요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(</a:t>
                      </a:r>
                      <a:r>
                        <a:rPr lang="ko-KR" altLang="en-US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중하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1000" b="0" kern="120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  <a:r>
                        <a:rPr lang="en-US" altLang="ko-KR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</a:t>
                      </a:r>
                      <a:r>
                        <a:rPr lang="en-US" altLang="ko-KR" sz="1000" b="0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1000" b="0" kern="1200" dirty="0">
                        <a:solidFill>
                          <a:schemeClr val="bg1">
                            <a:lumMod val="8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189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F0E023-39DA-2DFB-3EDD-860A30413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694D114-A5ED-8E7D-C28A-F54749AE8AEB}"/>
              </a:ext>
            </a:extLst>
          </p:cNvPr>
          <p:cNvSpPr/>
          <p:nvPr/>
        </p:nvSpPr>
        <p:spPr>
          <a:xfrm>
            <a:off x="6347672" y="283782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0E78AD2-0B9F-B420-CEC8-DD0E59D067CA}"/>
              </a:ext>
            </a:extLst>
          </p:cNvPr>
          <p:cNvSpPr/>
          <p:nvPr/>
        </p:nvSpPr>
        <p:spPr>
          <a:xfrm>
            <a:off x="6347672" y="759345"/>
            <a:ext cx="1307186" cy="214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EA9F103-BE5B-0AFD-AA01-C50D2F39F4F6}"/>
              </a:ext>
            </a:extLst>
          </p:cNvPr>
          <p:cNvSpPr/>
          <p:nvPr/>
        </p:nvSpPr>
        <p:spPr>
          <a:xfrm>
            <a:off x="192088" y="283782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5C2A8A-0DAC-A795-96F0-6EB7EDE7EFA3}"/>
              </a:ext>
            </a:extLst>
          </p:cNvPr>
          <p:cNvSpPr/>
          <p:nvPr/>
        </p:nvSpPr>
        <p:spPr>
          <a:xfrm>
            <a:off x="192087" y="759345"/>
            <a:ext cx="1306800" cy="214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2D1ACC-CCB9-DC46-3AF8-FCA46C551596}"/>
              </a:ext>
            </a:extLst>
          </p:cNvPr>
          <p:cNvSpPr/>
          <p:nvPr/>
        </p:nvSpPr>
        <p:spPr>
          <a:xfrm>
            <a:off x="6347674" y="3675543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442B0A-2277-174D-A402-52AA36A6CB8D}"/>
              </a:ext>
            </a:extLst>
          </p:cNvPr>
          <p:cNvSpPr/>
          <p:nvPr/>
        </p:nvSpPr>
        <p:spPr>
          <a:xfrm>
            <a:off x="192088" y="3675543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2DC150-455C-1188-8E05-DE59E77EC549}"/>
              </a:ext>
            </a:extLst>
          </p:cNvPr>
          <p:cNvSpPr/>
          <p:nvPr/>
        </p:nvSpPr>
        <p:spPr>
          <a:xfrm>
            <a:off x="6347673" y="3675543"/>
            <a:ext cx="5652240" cy="4755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6AA782-1946-D5C1-F518-BDFA7F645410}"/>
              </a:ext>
            </a:extLst>
          </p:cNvPr>
          <p:cNvSpPr/>
          <p:nvPr/>
        </p:nvSpPr>
        <p:spPr>
          <a:xfrm>
            <a:off x="192088" y="3675543"/>
            <a:ext cx="5652240" cy="4755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6CE692-28AE-1C14-C408-65A56B0C7184}"/>
              </a:ext>
            </a:extLst>
          </p:cNvPr>
          <p:cNvSpPr/>
          <p:nvPr/>
        </p:nvSpPr>
        <p:spPr>
          <a:xfrm>
            <a:off x="6347673" y="283782"/>
            <a:ext cx="5652240" cy="475562"/>
          </a:xfrm>
          <a:prstGeom prst="rect">
            <a:avLst/>
          </a:prstGeom>
          <a:solidFill>
            <a:srgbClr val="F7DFEA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DCDE6-37EB-98F4-7F9A-D8EBD70C082F}"/>
              </a:ext>
            </a:extLst>
          </p:cNvPr>
          <p:cNvSpPr/>
          <p:nvPr/>
        </p:nvSpPr>
        <p:spPr>
          <a:xfrm>
            <a:off x="192088" y="283783"/>
            <a:ext cx="5652239" cy="4755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B16A3A3-6C03-1B24-DF45-8EC787BB8899}"/>
              </a:ext>
            </a:extLst>
          </p:cNvPr>
          <p:cNvGrpSpPr/>
          <p:nvPr/>
        </p:nvGrpSpPr>
        <p:grpSpPr>
          <a:xfrm>
            <a:off x="307391" y="467718"/>
            <a:ext cx="5421634" cy="1950265"/>
            <a:chOff x="192088" y="152400"/>
            <a:chExt cx="5421634" cy="195026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A65D851-F748-CB3A-F0A7-B949112DB879}"/>
                </a:ext>
              </a:extLst>
            </p:cNvPr>
            <p:cNvSpPr txBox="1"/>
            <p:nvPr/>
          </p:nvSpPr>
          <p:spPr>
            <a:xfrm>
              <a:off x="192088" y="152400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교육 사항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F56176A-0E7E-05D8-A36C-7FD626369A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5421634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41AFEDF-EE3E-F0CC-4416-27119C02C2E7}"/>
                </a:ext>
              </a:extLst>
            </p:cNvPr>
            <p:cNvSpPr txBox="1"/>
            <p:nvPr/>
          </p:nvSpPr>
          <p:spPr>
            <a:xfrm>
              <a:off x="192088" y="520969"/>
              <a:ext cx="766235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en-US" altLang="ko-KR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NCS </a:t>
              </a:r>
              <a:r>
                <a: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국비 교육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4CC819-C246-912F-480B-1352427AC24A}"/>
                </a:ext>
              </a:extLst>
            </p:cNvPr>
            <p:cNvSpPr txBox="1"/>
            <p:nvPr/>
          </p:nvSpPr>
          <p:spPr>
            <a:xfrm>
              <a:off x="192088" y="674857"/>
              <a:ext cx="908903" cy="31892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2024.03 ~ 2024.06</a:t>
              </a:r>
            </a:p>
            <a:p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총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72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(360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시간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5460AA27-8A1D-A8A3-C986-B538C6B4B0E0}"/>
                </a:ext>
              </a:extLst>
            </p:cNvPr>
            <p:cNvGrpSpPr/>
            <p:nvPr/>
          </p:nvGrpSpPr>
          <p:grpSpPr>
            <a:xfrm>
              <a:off x="1499274" y="520969"/>
              <a:ext cx="2058256" cy="636960"/>
              <a:chOff x="1568943" y="520969"/>
              <a:chExt cx="2058256" cy="63696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F5B9FA8-6BF5-8DBF-DEA7-02CE9CB45E13}"/>
                  </a:ext>
                </a:extLst>
              </p:cNvPr>
              <p:cNvSpPr txBox="1"/>
              <p:nvPr/>
            </p:nvSpPr>
            <p:spPr>
              <a:xfrm>
                <a:off x="1568943" y="520969"/>
                <a:ext cx="567463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교육 정보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A31C16-0C1E-221D-7585-E4A3D4A74C15}"/>
                  </a:ext>
                </a:extLst>
              </p:cNvPr>
              <p:cNvSpPr txBox="1"/>
              <p:nvPr/>
            </p:nvSpPr>
            <p:spPr>
              <a:xfrm>
                <a:off x="1568943" y="674857"/>
                <a:ext cx="2058256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과정명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게임 콘텐츠 기획자 양성 과정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기관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아텐츠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게임 아카데미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701D428-2720-427F-82AA-157FE2240F3F}"/>
                </a:ext>
              </a:extLst>
            </p:cNvPr>
            <p:cNvGrpSpPr/>
            <p:nvPr/>
          </p:nvGrpSpPr>
          <p:grpSpPr>
            <a:xfrm>
              <a:off x="1499274" y="1311817"/>
              <a:ext cx="3779881" cy="790848"/>
              <a:chOff x="1568943" y="1626154"/>
              <a:chExt cx="3779881" cy="79084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A4D5DAB-7DCF-2D8A-83D2-5C7A4122ABD8}"/>
                  </a:ext>
                </a:extLst>
              </p:cNvPr>
              <p:cNvSpPr txBox="1"/>
              <p:nvPr/>
            </p:nvSpPr>
            <p:spPr>
              <a:xfrm>
                <a:off x="1568943" y="1626154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교육 내용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5D5110C-2BED-A527-8494-98F0B5EC80BD}"/>
                  </a:ext>
                </a:extLst>
              </p:cNvPr>
              <p:cNvSpPr txBox="1"/>
              <p:nvPr/>
            </p:nvSpPr>
            <p:spPr>
              <a:xfrm>
                <a:off x="1568943" y="1780042"/>
                <a:ext cx="3779881" cy="636960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UI/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레벨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시스템 등 다양한 파트 수업 진행 후 기획 문서 작성 및 평가</a:t>
                </a:r>
                <a:b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</a:b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총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7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파트 별 평가 중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6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평가에서 반 석차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3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등 이내의 점수 획득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</a:t>
                </a: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기획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스킬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시스템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역할을 위주로 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3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팀 프로젝트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진행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  <a:endPara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CDCAB746-08C5-4F50-8F3F-ECA5D468C0A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274" y="1234873"/>
              <a:ext cx="4114448" cy="0"/>
            </a:xfrm>
            <a:prstGeom prst="line">
              <a:avLst/>
            </a:prstGeom>
            <a:ln w="3175">
              <a:solidFill>
                <a:srgbClr val="DEDE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E63D11B-FEB9-1149-7E21-53F0736D5D7A}"/>
              </a:ext>
            </a:extLst>
          </p:cNvPr>
          <p:cNvGrpSpPr/>
          <p:nvPr/>
        </p:nvGrpSpPr>
        <p:grpSpPr>
          <a:xfrm>
            <a:off x="6462975" y="467718"/>
            <a:ext cx="5421634" cy="1796377"/>
            <a:chOff x="6096000" y="467718"/>
            <a:chExt cx="5421634" cy="17963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F75D4F4-6576-C175-AC55-02CEB7B0EFF1}"/>
                </a:ext>
              </a:extLst>
            </p:cNvPr>
            <p:cNvSpPr txBox="1"/>
            <p:nvPr/>
          </p:nvSpPr>
          <p:spPr>
            <a:xfrm>
              <a:off x="6096000" y="467718"/>
              <a:ext cx="1150956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경력 사항 </a:t>
              </a:r>
              <a:r>
                <a:rPr lang="en-US" altLang="ko-KR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신입</a:t>
              </a:r>
              <a:r>
                <a:rPr lang="en-US" altLang="ko-KR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4DE87969-21E6-2305-0AC6-14EEBE4C5666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759724"/>
              <a:ext cx="5421634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590A9C3-E457-71F6-1039-14C32855DB2C}"/>
                </a:ext>
              </a:extLst>
            </p:cNvPr>
            <p:cNvSpPr txBox="1"/>
            <p:nvPr/>
          </p:nvSpPr>
          <p:spPr>
            <a:xfrm>
              <a:off x="6096000" y="836287"/>
              <a:ext cx="1065997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b="1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프리것버드</a:t>
              </a:r>
              <a:r>
                <a: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en-US" altLang="ko-KR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현장실습</a:t>
              </a:r>
              <a:r>
                <a:rPr lang="en-US" altLang="ko-KR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9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70C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A1B86C6-8BF6-9FE0-10CF-20C1DECA343C}"/>
                </a:ext>
              </a:extLst>
            </p:cNvPr>
            <p:cNvSpPr txBox="1"/>
            <p:nvPr/>
          </p:nvSpPr>
          <p:spPr>
            <a:xfrm>
              <a:off x="6096000" y="990175"/>
              <a:ext cx="868828" cy="31892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2021.06 ~ 2021.08</a:t>
              </a:r>
            </a:p>
            <a:p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총 급여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80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만원</a:t>
              </a: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2BAC74A-EB34-86A7-CDE9-5316A4208B2A}"/>
                </a:ext>
              </a:extLst>
            </p:cNvPr>
            <p:cNvGrpSpPr/>
            <p:nvPr/>
          </p:nvGrpSpPr>
          <p:grpSpPr>
            <a:xfrm>
              <a:off x="7403186" y="836287"/>
              <a:ext cx="2160848" cy="636960"/>
              <a:chOff x="1568943" y="520969"/>
              <a:chExt cx="2160848" cy="636960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DA6CFD2-32D3-5AEC-6CB6-361087826E06}"/>
                  </a:ext>
                </a:extLst>
              </p:cNvPr>
              <p:cNvSpPr txBox="1"/>
              <p:nvPr/>
            </p:nvSpPr>
            <p:spPr>
              <a:xfrm>
                <a:off x="1568943" y="520969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주요 업무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3D11FE3-6917-4942-D3E2-52C3DA1A8084}"/>
                  </a:ext>
                </a:extLst>
              </p:cNvPr>
              <p:cNvSpPr txBox="1"/>
              <p:nvPr/>
            </p:nvSpPr>
            <p:spPr>
              <a:xfrm>
                <a:off x="1568943" y="674857"/>
                <a:ext cx="2160848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클래스 다이어그램 작성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Unity, C#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으로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하이퍼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캐주얼 게임 개발</a:t>
                </a:r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A1E76E3-D3DD-116C-AA99-A32F3D282FEE}"/>
                </a:ext>
              </a:extLst>
            </p:cNvPr>
            <p:cNvGrpSpPr/>
            <p:nvPr/>
          </p:nvGrpSpPr>
          <p:grpSpPr>
            <a:xfrm>
              <a:off x="7403186" y="1627135"/>
              <a:ext cx="3606757" cy="636960"/>
              <a:chOff x="7403186" y="1311817"/>
              <a:chExt cx="3606757" cy="636960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B6CFF7A1-87D2-E14E-6088-24BA427498BB}"/>
                  </a:ext>
                </a:extLst>
              </p:cNvPr>
              <p:cNvSpPr txBox="1"/>
              <p:nvPr/>
            </p:nvSpPr>
            <p:spPr>
              <a:xfrm>
                <a:off x="7403186" y="1311817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주요 결과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709A9F4-B59F-8017-1A21-09094085A018}"/>
                  </a:ext>
                </a:extLst>
              </p:cNvPr>
              <p:cNvSpPr txBox="1"/>
              <p:nvPr/>
            </p:nvSpPr>
            <p:spPr>
              <a:xfrm>
                <a:off x="7403186" y="1465705"/>
                <a:ext cx="3606757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현장 교육 장려 장학금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학부 특성화 장학금 수령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산학 협력 특화 교육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인증제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(TU-SHIFT+)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의 현장 실무형 인재로 인증</a:t>
                </a:r>
              </a:p>
            </p:txBody>
          </p:sp>
        </p:grp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A4EF01CC-EA36-0F33-187A-C62F28DEBF61}"/>
                </a:ext>
              </a:extLst>
            </p:cNvPr>
            <p:cNvCxnSpPr>
              <a:cxnSpLocks/>
            </p:cNvCxnSpPr>
            <p:nvPr/>
          </p:nvCxnSpPr>
          <p:spPr>
            <a:xfrm>
              <a:off x="7403186" y="1550191"/>
              <a:ext cx="4114448" cy="0"/>
            </a:xfrm>
            <a:prstGeom prst="line">
              <a:avLst/>
            </a:prstGeom>
            <a:ln w="3175">
              <a:solidFill>
                <a:srgbClr val="DEDE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98208D92-202E-1E5F-00D8-FF76949693A8}"/>
              </a:ext>
            </a:extLst>
          </p:cNvPr>
          <p:cNvGrpSpPr/>
          <p:nvPr/>
        </p:nvGrpSpPr>
        <p:grpSpPr>
          <a:xfrm>
            <a:off x="307408" y="3859100"/>
            <a:ext cx="5421600" cy="1801000"/>
            <a:chOff x="192088" y="3543782"/>
            <a:chExt cx="5421600" cy="18010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B6B5B1D-9297-E2BC-5C3B-CDA7A70A1BE1}"/>
                </a:ext>
              </a:extLst>
            </p:cNvPr>
            <p:cNvSpPr txBox="1"/>
            <p:nvPr/>
          </p:nvSpPr>
          <p:spPr>
            <a:xfrm>
              <a:off x="192088" y="3543782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학력 사항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91CFEB2-CCD4-2B08-6BD4-D477349578F7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3835788"/>
              <a:ext cx="54216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35D557-3189-9CD3-11BE-65F8A64CF78D}"/>
                </a:ext>
              </a:extLst>
            </p:cNvPr>
            <p:cNvSpPr txBox="1"/>
            <p:nvPr/>
          </p:nvSpPr>
          <p:spPr>
            <a:xfrm>
              <a:off x="192088" y="3835788"/>
              <a:ext cx="3060133" cy="150899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한국공학대학교 게임공학과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졸업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前 한국산업기술대학교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2017.03 ~ 2023.02 (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졸업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학점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3.27 / 4.5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수험 생활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(2015~2016)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광명북고등학교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졸업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2012.03 ~ 2015.02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41FBFB-724C-7BBD-E0ED-1598A933916E}"/>
              </a:ext>
            </a:extLst>
          </p:cNvPr>
          <p:cNvGrpSpPr/>
          <p:nvPr/>
        </p:nvGrpSpPr>
        <p:grpSpPr>
          <a:xfrm>
            <a:off x="6462994" y="3859100"/>
            <a:ext cx="5421600" cy="1544519"/>
            <a:chOff x="6096000" y="3859100"/>
            <a:chExt cx="5421600" cy="154451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0AC73C9-D321-DD01-1D08-CCC4E5488E24}"/>
                </a:ext>
              </a:extLst>
            </p:cNvPr>
            <p:cNvSpPr txBox="1"/>
            <p:nvPr/>
          </p:nvSpPr>
          <p:spPr>
            <a:xfrm>
              <a:off x="6096000" y="3859100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병역 사항</a:t>
              </a: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4A342CA5-F3CB-141F-8CCD-8D54CDBEF7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151106"/>
              <a:ext cx="54216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AC80A3A-82AD-7033-CC53-46EDC979EBB5}"/>
                </a:ext>
              </a:extLst>
            </p:cNvPr>
            <p:cNvSpPr txBox="1"/>
            <p:nvPr/>
          </p:nvSpPr>
          <p:spPr>
            <a:xfrm>
              <a:off x="6096000" y="4151106"/>
              <a:ext cx="3294172" cy="1252513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8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사단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95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포병대대 육군 병장 만기 전역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(2019.06~2021.01)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무선 통신 운용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정비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분대장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통신 계원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주일 공부 후 분대장 교육대에서 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전문하사 권유 다수 받은 경험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5655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924F6-0E36-E6CA-4A23-707A7711C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44DEF6B-150C-4577-0B94-DA83A8A2F8B4}"/>
              </a:ext>
            </a:extLst>
          </p:cNvPr>
          <p:cNvGrpSpPr/>
          <p:nvPr/>
        </p:nvGrpSpPr>
        <p:grpSpPr>
          <a:xfrm>
            <a:off x="192088" y="158946"/>
            <a:ext cx="11807825" cy="353561"/>
            <a:chOff x="192088" y="90845"/>
            <a:chExt cx="11807825" cy="35356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477CD9-4162-5057-D5B8-60F33339A758}"/>
                </a:ext>
              </a:extLst>
            </p:cNvPr>
            <p:cNvSpPr txBox="1"/>
            <p:nvPr/>
          </p:nvSpPr>
          <p:spPr>
            <a:xfrm>
              <a:off x="192088" y="90845"/>
              <a:ext cx="2210542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분석</a:t>
              </a:r>
              <a:r>
                <a:rPr lang="en-US" altLang="ko-KR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: 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역기획과 데이터 테이블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B359BB8-4579-812F-6401-2C120A9B547E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11807825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341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83F72-9509-0C46-780F-FB463184D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4C62DC5-31B8-E02B-89F8-1AC59792D3B4}"/>
              </a:ext>
            </a:extLst>
          </p:cNvPr>
          <p:cNvGrpSpPr/>
          <p:nvPr/>
        </p:nvGrpSpPr>
        <p:grpSpPr>
          <a:xfrm>
            <a:off x="192088" y="158946"/>
            <a:ext cx="11807825" cy="353561"/>
            <a:chOff x="192088" y="90845"/>
            <a:chExt cx="11807825" cy="35356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3F48F56-F6C4-CD79-0EAF-2F12B75B8D4C}"/>
                </a:ext>
              </a:extLst>
            </p:cNvPr>
            <p:cNvSpPr txBox="1"/>
            <p:nvPr/>
          </p:nvSpPr>
          <p:spPr>
            <a:xfrm>
              <a:off x="192088" y="90845"/>
              <a:ext cx="1365758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dirty="0">
                  <a:solidFill>
                    <a:srgbClr val="0070C0"/>
                  </a:solidFill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설계</a:t>
              </a:r>
              <a:r>
                <a:rPr lang="en-US" altLang="ko-KR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: </a:t>
              </a:r>
              <a:r>
                <a: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 Medium" panose="02000603000000020004" pitchFamily="2" charset="-127"/>
                </a:rPr>
                <a:t>신규 캐릭터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54797C5-BE85-8294-D9F9-8DDB27CBF0EE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11807825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1138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10147</TotalTime>
  <Words>1077</Words>
  <Application>Microsoft Office PowerPoint</Application>
  <PresentationFormat>와이드스크린</PresentationFormat>
  <Paragraphs>362</Paragraphs>
  <Slides>15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Pretendard</vt:lpstr>
      <vt:lpstr>Pretendard Medium</vt:lpstr>
      <vt:lpstr>Pretendard SemiBold</vt:lpstr>
      <vt:lpstr>맑은 고딕</vt:lpstr>
      <vt:lpstr>페이퍼로지 5 Medium</vt:lpstr>
      <vt:lpstr>페이퍼로지 7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447</cp:revision>
  <dcterms:created xsi:type="dcterms:W3CDTF">2025-06-06T11:22:44Z</dcterms:created>
  <dcterms:modified xsi:type="dcterms:W3CDTF">2025-08-16T12:46:30Z</dcterms:modified>
</cp:coreProperties>
</file>

<file path=docProps/thumbnail.jpeg>
</file>